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27"/>
  </p:notesMasterIdLst>
  <p:handoutMasterIdLst>
    <p:handoutMasterId r:id="rId28"/>
  </p:handoutMasterIdLst>
  <p:sldIdLst>
    <p:sldId id="278" r:id="rId5"/>
    <p:sldId id="282" r:id="rId6"/>
    <p:sldId id="271" r:id="rId7"/>
    <p:sldId id="283" r:id="rId8"/>
    <p:sldId id="284" r:id="rId9"/>
    <p:sldId id="286" r:id="rId10"/>
    <p:sldId id="287" r:id="rId11"/>
    <p:sldId id="285" r:id="rId12"/>
    <p:sldId id="288" r:id="rId13"/>
    <p:sldId id="289" r:id="rId14"/>
    <p:sldId id="290" r:id="rId15"/>
    <p:sldId id="291" r:id="rId16"/>
    <p:sldId id="299" r:id="rId17"/>
    <p:sldId id="294" r:id="rId18"/>
    <p:sldId id="295" r:id="rId19"/>
    <p:sldId id="298" r:id="rId20"/>
    <p:sldId id="297" r:id="rId21"/>
    <p:sldId id="301" r:id="rId22"/>
    <p:sldId id="300" r:id="rId23"/>
    <p:sldId id="296" r:id="rId24"/>
    <p:sldId id="302" r:id="rId25"/>
    <p:sldId id="29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D0E88-7BC0-1A42-801A-6160721CF1C9}" v="1" dt="2024-04-24T23:08:41.074"/>
    <p1510:client id="{43151535-40EB-B39F-53D0-354D112F8EF9}" v="139" dt="2024-04-24T21:48:33.457"/>
    <p1510:client id="{87905BB9-56FF-338B-E809-ABB1F24669C7}" v="416" dt="2024-04-24T19:10:09.831"/>
    <p1510:client id="{9A740935-C618-FB3E-C681-BA3B58505D62}" v="82" dt="2024-04-25T00:32:22.501"/>
    <p1510:client id="{D604DCF1-9C0E-378F-EC12-F8671E06E711}" v="102" dt="2024-04-24T19:38:10.732"/>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413caf0b678e8417301965f716c12bb0262ffcc76f7480ad761b7b988006094f::" providerId="AD" clId="Web-{5430409D-152B-CFC3-7C7F-4A960ED6F888}"/>
    <pc:docChg chg="addSld modSld sldOrd">
      <pc:chgData name="Usuario invitado" userId="S::urn:spo:anon#413caf0b678e8417301965f716c12bb0262ffcc76f7480ad761b7b988006094f::" providerId="AD" clId="Web-{5430409D-152B-CFC3-7C7F-4A960ED6F888}" dt="2024-04-17T23:58:47.999" v="180"/>
      <pc:docMkLst>
        <pc:docMk/>
      </pc:docMkLst>
      <pc:sldChg chg="modSp">
        <pc:chgData name="Usuario invitado" userId="S::urn:spo:anon#413caf0b678e8417301965f716c12bb0262ffcc76f7480ad761b7b988006094f::" providerId="AD" clId="Web-{5430409D-152B-CFC3-7C7F-4A960ED6F888}" dt="2024-04-17T23:58:47.999" v="180"/>
        <pc:sldMkLst>
          <pc:docMk/>
          <pc:sldMk cId="314440392" sldId="289"/>
        </pc:sldMkLst>
        <pc:spChg chg="mod">
          <ac:chgData name="Usuario invitado" userId="S::urn:spo:anon#413caf0b678e8417301965f716c12bb0262ffcc76f7480ad761b7b988006094f::" providerId="AD" clId="Web-{5430409D-152B-CFC3-7C7F-4A960ED6F888}" dt="2024-04-17T23:58:47.999" v="180"/>
          <ac:spMkLst>
            <pc:docMk/>
            <pc:sldMk cId="314440392" sldId="289"/>
            <ac:spMk id="2" creationId="{B7545968-70F7-0180-6448-3547E442EF4A}"/>
          </ac:spMkLst>
        </pc:spChg>
      </pc:sldChg>
      <pc:sldChg chg="ord">
        <pc:chgData name="Usuario invitado" userId="S::urn:spo:anon#413caf0b678e8417301965f716c12bb0262ffcc76f7480ad761b7b988006094f::" providerId="AD" clId="Web-{5430409D-152B-CFC3-7C7F-4A960ED6F888}" dt="2024-04-17T23:50:00.589" v="133"/>
        <pc:sldMkLst>
          <pc:docMk/>
          <pc:sldMk cId="2547630249" sldId="292"/>
        </pc:sldMkLst>
      </pc:sldChg>
      <pc:sldChg chg="addSp delSp modSp new ord">
        <pc:chgData name="Usuario invitado" userId="S::urn:spo:anon#413caf0b678e8417301965f716c12bb0262ffcc76f7480ad761b7b988006094f::" providerId="AD" clId="Web-{5430409D-152B-CFC3-7C7F-4A960ED6F888}" dt="2024-04-17T23:49:10.415" v="130"/>
        <pc:sldMkLst>
          <pc:docMk/>
          <pc:sldMk cId="2934538999" sldId="293"/>
        </pc:sldMkLst>
        <pc:spChg chg="mod">
          <ac:chgData name="Usuario invitado" userId="S::urn:spo:anon#413caf0b678e8417301965f716c12bb0262ffcc76f7480ad761b7b988006094f::" providerId="AD" clId="Web-{5430409D-152B-CFC3-7C7F-4A960ED6F888}" dt="2024-04-17T23:49:10.415" v="130"/>
          <ac:spMkLst>
            <pc:docMk/>
            <pc:sldMk cId="2934538999" sldId="293"/>
            <ac:spMk id="2" creationId="{C10263B7-F5EF-B009-B264-CEBD4C49ECC4}"/>
          </ac:spMkLst>
        </pc:spChg>
        <pc:spChg chg="del">
          <ac:chgData name="Usuario invitado" userId="S::urn:spo:anon#413caf0b678e8417301965f716c12bb0262ffcc76f7480ad761b7b988006094f::" providerId="AD" clId="Web-{5430409D-152B-CFC3-7C7F-4A960ED6F888}" dt="2024-04-17T23:46:15.565" v="21"/>
          <ac:spMkLst>
            <pc:docMk/>
            <pc:sldMk cId="2934538999" sldId="293"/>
            <ac:spMk id="3" creationId="{B22801AC-31BA-89A2-47D9-86D8C9BC26DC}"/>
          </ac:spMkLst>
        </pc:spChg>
        <pc:spChg chg="mod">
          <ac:chgData name="Usuario invitado" userId="S::urn:spo:anon#413caf0b678e8417301965f716c12bb0262ffcc76f7480ad761b7b988006094f::" providerId="AD" clId="Web-{5430409D-152B-CFC3-7C7F-4A960ED6F888}" dt="2024-04-17T23:48:57.430" v="128" actId="1076"/>
          <ac:spMkLst>
            <pc:docMk/>
            <pc:sldMk cId="2934538999" sldId="293"/>
            <ac:spMk id="4" creationId="{212F12E9-3868-8C67-81D3-ED08B69A8D43}"/>
          </ac:spMkLst>
        </pc:spChg>
        <pc:picChg chg="add mod">
          <ac:chgData name="Usuario invitado" userId="S::urn:spo:anon#413caf0b678e8417301965f716c12bb0262ffcc76f7480ad761b7b988006094f::" providerId="AD" clId="Web-{5430409D-152B-CFC3-7C7F-4A960ED6F888}" dt="2024-04-17T23:48:16.804" v="127" actId="1076"/>
          <ac:picMkLst>
            <pc:docMk/>
            <pc:sldMk cId="2934538999" sldId="293"/>
            <ac:picMk id="5" creationId="{C2730227-BCA7-AE22-EFEA-9540B0A43ECC}"/>
          </ac:picMkLst>
        </pc:picChg>
      </pc:sldChg>
      <pc:sldChg chg="addSp delSp modSp new mod ord setBg">
        <pc:chgData name="Usuario invitado" userId="S::urn:spo:anon#413caf0b678e8417301965f716c12bb0262ffcc76f7480ad761b7b988006094f::" providerId="AD" clId="Web-{5430409D-152B-CFC3-7C7F-4A960ED6F888}" dt="2024-04-17T23:57:13.668" v="176"/>
        <pc:sldMkLst>
          <pc:docMk/>
          <pc:sldMk cId="3617984101" sldId="296"/>
        </pc:sldMkLst>
        <pc:spChg chg="del">
          <ac:chgData name="Usuario invitado" userId="S::urn:spo:anon#413caf0b678e8417301965f716c12bb0262ffcc76f7480ad761b7b988006094f::" providerId="AD" clId="Web-{5430409D-152B-CFC3-7C7F-4A960ED6F888}" dt="2024-04-17T23:50:10.246" v="134"/>
          <ac:spMkLst>
            <pc:docMk/>
            <pc:sldMk cId="3617984101" sldId="296"/>
            <ac:spMk id="2" creationId="{50715309-13A1-61D0-40C6-B370AC6DADD6}"/>
          </ac:spMkLst>
        </pc:spChg>
        <pc:spChg chg="del">
          <ac:chgData name="Usuario invitado" userId="S::urn:spo:anon#413caf0b678e8417301965f716c12bb0262ffcc76f7480ad761b7b988006094f::" providerId="AD" clId="Web-{5430409D-152B-CFC3-7C7F-4A960ED6F888}" dt="2024-04-17T23:50:43.544" v="140"/>
          <ac:spMkLst>
            <pc:docMk/>
            <pc:sldMk cId="3617984101" sldId="296"/>
            <ac:spMk id="3" creationId="{D1C2B614-1DE1-595B-0F03-F19A7ABE57A0}"/>
          </ac:spMkLst>
        </pc:spChg>
        <pc:spChg chg="add mod">
          <ac:chgData name="Usuario invitado" userId="S::urn:spo:anon#413caf0b678e8417301965f716c12bb0262ffcc76f7480ad761b7b988006094f::" providerId="AD" clId="Web-{5430409D-152B-CFC3-7C7F-4A960ED6F888}" dt="2024-04-17T23:56:41.932" v="172" actId="1076"/>
          <ac:spMkLst>
            <pc:docMk/>
            <pc:sldMk cId="3617984101" sldId="296"/>
            <ac:spMk id="5" creationId="{B270B62D-C905-5E5A-939F-74F7104A70D1}"/>
          </ac:spMkLst>
        </pc:spChg>
        <pc:spChg chg="add mod">
          <ac:chgData name="Usuario invitado" userId="S::urn:spo:anon#413caf0b678e8417301965f716c12bb0262ffcc76f7480ad761b7b988006094f::" providerId="AD" clId="Web-{5430409D-152B-CFC3-7C7F-4A960ED6F888}" dt="2024-04-17T23:57:13.668" v="176"/>
          <ac:spMkLst>
            <pc:docMk/>
            <pc:sldMk cId="3617984101" sldId="296"/>
            <ac:spMk id="7" creationId="{A77794F5-5E69-2A0C-646A-119C1139C6EF}"/>
          </ac:spMkLst>
        </pc:spChg>
        <pc:spChg chg="add">
          <ac:chgData name="Usuario invitado" userId="S::urn:spo:anon#413caf0b678e8417301965f716c12bb0262ffcc76f7480ad761b7b988006094f::" providerId="AD" clId="Web-{5430409D-152B-CFC3-7C7F-4A960ED6F888}" dt="2024-04-17T23:56:35.932" v="171"/>
          <ac:spMkLst>
            <pc:docMk/>
            <pc:sldMk cId="3617984101" sldId="296"/>
            <ac:spMk id="18" creationId="{A5931BE0-4B93-4D6C-878E-ACC59D6B4587}"/>
          </ac:spMkLst>
        </pc:spChg>
        <pc:spChg chg="add">
          <ac:chgData name="Usuario invitado" userId="S::urn:spo:anon#413caf0b678e8417301965f716c12bb0262ffcc76f7480ad761b7b988006094f::" providerId="AD" clId="Web-{5430409D-152B-CFC3-7C7F-4A960ED6F888}" dt="2024-04-17T23:56:35.932" v="171"/>
          <ac:spMkLst>
            <pc:docMk/>
            <pc:sldMk cId="3617984101" sldId="296"/>
            <ac:spMk id="20" creationId="{504E6BD3-B518-46A4-9CC0-30D09555230F}"/>
          </ac:spMkLst>
        </pc:spChg>
        <pc:spChg chg="add">
          <ac:chgData name="Usuario invitado" userId="S::urn:spo:anon#413caf0b678e8417301965f716c12bb0262ffcc76f7480ad761b7b988006094f::" providerId="AD" clId="Web-{5430409D-152B-CFC3-7C7F-4A960ED6F888}" dt="2024-04-17T23:56:35.932" v="171"/>
          <ac:spMkLst>
            <pc:docMk/>
            <pc:sldMk cId="3617984101" sldId="296"/>
            <ac:spMk id="26" creationId="{A0DAEA90-11E9-4069-BC2C-6F65C6C1C3E8}"/>
          </ac:spMkLst>
        </pc:spChg>
        <pc:spChg chg="add">
          <ac:chgData name="Usuario invitado" userId="S::urn:spo:anon#413caf0b678e8417301965f716c12bb0262ffcc76f7480ad761b7b988006094f::" providerId="AD" clId="Web-{5430409D-152B-CFC3-7C7F-4A960ED6F888}" dt="2024-04-17T23:56:35.932" v="171"/>
          <ac:spMkLst>
            <pc:docMk/>
            <pc:sldMk cId="3617984101" sldId="296"/>
            <ac:spMk id="28" creationId="{E0E8189B-747E-48AE-99A9-1BEE68012551}"/>
          </ac:spMkLst>
        </pc:spChg>
        <pc:spChg chg="add">
          <ac:chgData name="Usuario invitado" userId="S::urn:spo:anon#413caf0b678e8417301965f716c12bb0262ffcc76f7480ad761b7b988006094f::" providerId="AD" clId="Web-{5430409D-152B-CFC3-7C7F-4A960ED6F888}" dt="2024-04-17T23:56:35.932" v="171"/>
          <ac:spMkLst>
            <pc:docMk/>
            <pc:sldMk cId="3617984101" sldId="296"/>
            <ac:spMk id="30" creationId="{D9DE43D0-73AC-46B4-A39F-E66967A1F9B4}"/>
          </ac:spMkLst>
        </pc:spChg>
        <pc:spChg chg="add">
          <ac:chgData name="Usuario invitado" userId="S::urn:spo:anon#413caf0b678e8417301965f716c12bb0262ffcc76f7480ad761b7b988006094f::" providerId="AD" clId="Web-{5430409D-152B-CFC3-7C7F-4A960ED6F888}" dt="2024-04-17T23:56:35.932" v="171"/>
          <ac:spMkLst>
            <pc:docMk/>
            <pc:sldMk cId="3617984101" sldId="296"/>
            <ac:spMk id="32" creationId="{803C343E-7EAC-4512-955A-33B1833F2D76}"/>
          </ac:spMkLst>
        </pc:spChg>
        <pc:grpChg chg="add">
          <ac:chgData name="Usuario invitado" userId="S::urn:spo:anon#413caf0b678e8417301965f716c12bb0262ffcc76f7480ad761b7b988006094f::" providerId="AD" clId="Web-{5430409D-152B-CFC3-7C7F-4A960ED6F888}" dt="2024-04-17T23:56:35.932" v="171"/>
          <ac:grpSpMkLst>
            <pc:docMk/>
            <pc:sldMk cId="3617984101" sldId="296"/>
            <ac:grpSpMk id="12" creationId="{3BDBC526-6DCD-4FF6-8395-D8C22E46E527}"/>
          </ac:grpSpMkLst>
        </pc:grpChg>
        <pc:grpChg chg="add">
          <ac:chgData name="Usuario invitado" userId="S::urn:spo:anon#413caf0b678e8417301965f716c12bb0262ffcc76f7480ad761b7b988006094f::" providerId="AD" clId="Web-{5430409D-152B-CFC3-7C7F-4A960ED6F888}" dt="2024-04-17T23:56:35.932" v="171"/>
          <ac:grpSpMkLst>
            <pc:docMk/>
            <pc:sldMk cId="3617984101" sldId="296"/>
            <ac:grpSpMk id="22" creationId="{A31FBE92-3FC2-48E4-874B-A5273A042528}"/>
          </ac:grpSpMkLst>
        </pc:grpChg>
      </pc:sldChg>
    </pc:docChg>
  </pc:docChgLst>
  <pc:docChgLst>
    <pc:chgData name="DANIELA CASTILLO MADRIGAL" userId="S::daniela.castillo3@ulatina.net::b87874fb-fd6a-4508-89ea-1b5a180314d5" providerId="AD" clId="Web-{E40DCFA0-526E-F691-4061-5DB7B73A7EE3}"/>
    <pc:docChg chg="modSld">
      <pc:chgData name="DANIELA CASTILLO MADRIGAL" userId="S::daniela.castillo3@ulatina.net::b87874fb-fd6a-4508-89ea-1b5a180314d5" providerId="AD" clId="Web-{E40DCFA0-526E-F691-4061-5DB7B73A7EE3}" dt="2024-04-17T23:10:57.477" v="352" actId="20577"/>
      <pc:docMkLst>
        <pc:docMk/>
      </pc:docMkLst>
      <pc:sldChg chg="modSp">
        <pc:chgData name="DANIELA CASTILLO MADRIGAL" userId="S::daniela.castillo3@ulatina.net::b87874fb-fd6a-4508-89ea-1b5a180314d5" providerId="AD" clId="Web-{E40DCFA0-526E-F691-4061-5DB7B73A7EE3}" dt="2024-04-17T22:34:39.094" v="80" actId="20577"/>
        <pc:sldMkLst>
          <pc:docMk/>
          <pc:sldMk cId="1839748091" sldId="271"/>
        </pc:sldMkLst>
        <pc:spChg chg="mod">
          <ac:chgData name="DANIELA CASTILLO MADRIGAL" userId="S::daniela.castillo3@ulatina.net::b87874fb-fd6a-4508-89ea-1b5a180314d5" providerId="AD" clId="Web-{E40DCFA0-526E-F691-4061-5DB7B73A7EE3}" dt="2024-04-17T22:34:39.094" v="80" actId="20577"/>
          <ac:spMkLst>
            <pc:docMk/>
            <pc:sldMk cId="1839748091" sldId="271"/>
            <ac:spMk id="3" creationId="{A0034E89-1952-5288-08A0-70A4A73BE39E}"/>
          </ac:spMkLst>
        </pc:spChg>
      </pc:sldChg>
      <pc:sldChg chg="addSp modSp">
        <pc:chgData name="DANIELA CASTILLO MADRIGAL" userId="S::daniela.castillo3@ulatina.net::b87874fb-fd6a-4508-89ea-1b5a180314d5" providerId="AD" clId="Web-{E40DCFA0-526E-F691-4061-5DB7B73A7EE3}" dt="2024-04-17T22:29:42.036" v="48" actId="1076"/>
        <pc:sldMkLst>
          <pc:docMk/>
          <pc:sldMk cId="2803092014" sldId="278"/>
        </pc:sldMkLst>
        <pc:spChg chg="add mod">
          <ac:chgData name="DANIELA CASTILLO MADRIGAL" userId="S::daniela.castillo3@ulatina.net::b87874fb-fd6a-4508-89ea-1b5a180314d5" providerId="AD" clId="Web-{E40DCFA0-526E-F691-4061-5DB7B73A7EE3}" dt="2024-04-17T22:29:42.036" v="48" actId="1076"/>
          <ac:spMkLst>
            <pc:docMk/>
            <pc:sldMk cId="2803092014" sldId="278"/>
            <ac:spMk id="2" creationId="{A9D2452F-45D6-5148-6ECC-9AC93E48D42F}"/>
          </ac:spMkLst>
        </pc:spChg>
        <pc:spChg chg="mod">
          <ac:chgData name="DANIELA CASTILLO MADRIGAL" userId="S::daniela.castillo3@ulatina.net::b87874fb-fd6a-4508-89ea-1b5a180314d5" providerId="AD" clId="Web-{E40DCFA0-526E-F691-4061-5DB7B73A7EE3}" dt="2024-04-17T22:29:22.004" v="42" actId="20577"/>
          <ac:spMkLst>
            <pc:docMk/>
            <pc:sldMk cId="2803092014" sldId="278"/>
            <ac:spMk id="4" creationId="{10047101-8D42-6100-9CEA-AEC0FAEAB606}"/>
          </ac:spMkLst>
        </pc:spChg>
      </pc:sldChg>
      <pc:sldChg chg="modSp">
        <pc:chgData name="DANIELA CASTILLO MADRIGAL" userId="S::daniela.castillo3@ulatina.net::b87874fb-fd6a-4508-89ea-1b5a180314d5" providerId="AD" clId="Web-{E40DCFA0-526E-F691-4061-5DB7B73A7EE3}" dt="2024-04-17T22:33:22.013" v="69" actId="20577"/>
        <pc:sldMkLst>
          <pc:docMk/>
          <pc:sldMk cId="2665045518" sldId="282"/>
        </pc:sldMkLst>
        <pc:spChg chg="mod">
          <ac:chgData name="DANIELA CASTILLO MADRIGAL" userId="S::daniela.castillo3@ulatina.net::b87874fb-fd6a-4508-89ea-1b5a180314d5" providerId="AD" clId="Web-{E40DCFA0-526E-F691-4061-5DB7B73A7EE3}" dt="2024-04-17T22:33:22.013" v="69" actId="20577"/>
          <ac:spMkLst>
            <pc:docMk/>
            <pc:sldMk cId="2665045518" sldId="282"/>
            <ac:spMk id="2" creationId="{F5D5BE93-0252-3CC3-B567-14EC47EB8C7F}"/>
          </ac:spMkLst>
        </pc:spChg>
        <pc:spChg chg="mod">
          <ac:chgData name="DANIELA CASTILLO MADRIGAL" userId="S::daniela.castillo3@ulatina.net::b87874fb-fd6a-4508-89ea-1b5a180314d5" providerId="AD" clId="Web-{E40DCFA0-526E-F691-4061-5DB7B73A7EE3}" dt="2024-04-17T22:33:19.013" v="67" actId="20577"/>
          <ac:spMkLst>
            <pc:docMk/>
            <pc:sldMk cId="2665045518" sldId="282"/>
            <ac:spMk id="3" creationId="{1ABCA07C-1908-B1EB-82FA-EC63DAAF4CF4}"/>
          </ac:spMkLst>
        </pc:spChg>
      </pc:sldChg>
      <pc:sldChg chg="addSp delSp modSp">
        <pc:chgData name="DANIELA CASTILLO MADRIGAL" userId="S::daniela.castillo3@ulatina.net::b87874fb-fd6a-4508-89ea-1b5a180314d5" providerId="AD" clId="Web-{E40DCFA0-526E-F691-4061-5DB7B73A7EE3}" dt="2024-04-17T22:42:33.191" v="155"/>
        <pc:sldMkLst>
          <pc:docMk/>
          <pc:sldMk cId="1388592114" sldId="283"/>
        </pc:sldMkLst>
        <pc:spChg chg="mod">
          <ac:chgData name="DANIELA CASTILLO MADRIGAL" userId="S::daniela.castillo3@ulatina.net::b87874fb-fd6a-4508-89ea-1b5a180314d5" providerId="AD" clId="Web-{E40DCFA0-526E-F691-4061-5DB7B73A7EE3}" dt="2024-04-17T22:41:09.781" v="142" actId="20577"/>
          <ac:spMkLst>
            <pc:docMk/>
            <pc:sldMk cId="1388592114" sldId="283"/>
            <ac:spMk id="2" creationId="{954ABE40-AA00-F366-A36A-B3F1AADBF025}"/>
          </ac:spMkLst>
        </pc:spChg>
        <pc:spChg chg="del mod">
          <ac:chgData name="DANIELA CASTILLO MADRIGAL" userId="S::daniela.castillo3@ulatina.net::b87874fb-fd6a-4508-89ea-1b5a180314d5" providerId="AD" clId="Web-{E40DCFA0-526E-F691-4061-5DB7B73A7EE3}" dt="2024-04-17T22:36:35.067" v="98"/>
          <ac:spMkLst>
            <pc:docMk/>
            <pc:sldMk cId="1388592114" sldId="283"/>
            <ac:spMk id="3" creationId="{72446868-83F0-CEEF-5E60-6D55C93B523F}"/>
          </ac:spMkLst>
        </pc:spChg>
        <pc:spChg chg="add del mod">
          <ac:chgData name="DANIELA CASTILLO MADRIGAL" userId="S::daniela.castillo3@ulatina.net::b87874fb-fd6a-4508-89ea-1b5a180314d5" providerId="AD" clId="Web-{E40DCFA0-526E-F691-4061-5DB7B73A7EE3}" dt="2024-04-17T22:41:13.203" v="146"/>
          <ac:spMkLst>
            <pc:docMk/>
            <pc:sldMk cId="1388592114" sldId="283"/>
            <ac:spMk id="4" creationId="{7A462293-1AE4-1A38-C033-C040043BA8CA}"/>
          </ac:spMkLst>
        </pc:spChg>
        <pc:spChg chg="add del mod">
          <ac:chgData name="DANIELA CASTILLO MADRIGAL" userId="S::daniela.castillo3@ulatina.net::b87874fb-fd6a-4508-89ea-1b5a180314d5" providerId="AD" clId="Web-{E40DCFA0-526E-F691-4061-5DB7B73A7EE3}" dt="2024-04-17T22:42:33.191" v="155"/>
          <ac:spMkLst>
            <pc:docMk/>
            <pc:sldMk cId="1388592114" sldId="283"/>
            <ac:spMk id="8" creationId="{D9043A6D-A0D3-8C6F-166D-FBECE94E220F}"/>
          </ac:spMkLst>
        </pc:spChg>
        <pc:picChg chg="add del mod">
          <ac:chgData name="DANIELA CASTILLO MADRIGAL" userId="S::daniela.castillo3@ulatina.net::b87874fb-fd6a-4508-89ea-1b5a180314d5" providerId="AD" clId="Web-{E40DCFA0-526E-F691-4061-5DB7B73A7EE3}" dt="2024-04-17T22:42:01.049" v="154"/>
          <ac:picMkLst>
            <pc:docMk/>
            <pc:sldMk cId="1388592114" sldId="283"/>
            <ac:picMk id="5" creationId="{78CFF159-E565-496E-B417-98EDF84E9B2C}"/>
          </ac:picMkLst>
        </pc:picChg>
        <pc:picChg chg="del mod">
          <ac:chgData name="DANIELA CASTILLO MADRIGAL" userId="S::daniela.castillo3@ulatina.net::b87874fb-fd6a-4508-89ea-1b5a180314d5" providerId="AD" clId="Web-{E40DCFA0-526E-F691-4061-5DB7B73A7EE3}" dt="2024-04-17T22:41:49.955" v="149"/>
          <ac:picMkLst>
            <pc:docMk/>
            <pc:sldMk cId="1388592114" sldId="283"/>
            <ac:picMk id="7" creationId="{58104626-8F66-9575-5E49-2907EACF11CE}"/>
          </ac:picMkLst>
        </pc:picChg>
        <pc:picChg chg="add mod ord">
          <ac:chgData name="DANIELA CASTILLO MADRIGAL" userId="S::daniela.castillo3@ulatina.net::b87874fb-fd6a-4508-89ea-1b5a180314d5" providerId="AD" clId="Web-{E40DCFA0-526E-F691-4061-5DB7B73A7EE3}" dt="2024-04-17T22:42:33.191" v="155"/>
          <ac:picMkLst>
            <pc:docMk/>
            <pc:sldMk cId="1388592114" sldId="283"/>
            <ac:picMk id="9" creationId="{76F5B7C2-8BBD-D5DB-AA02-4F838D91DDD4}"/>
          </ac:picMkLst>
        </pc:picChg>
      </pc:sldChg>
      <pc:sldChg chg="addSp modSp">
        <pc:chgData name="DANIELA CASTILLO MADRIGAL" userId="S::daniela.castillo3@ulatina.net::b87874fb-fd6a-4508-89ea-1b5a180314d5" providerId="AD" clId="Web-{E40DCFA0-526E-F691-4061-5DB7B73A7EE3}" dt="2024-04-17T22:45:54.152" v="184" actId="1076"/>
        <pc:sldMkLst>
          <pc:docMk/>
          <pc:sldMk cId="652841706" sldId="284"/>
        </pc:sldMkLst>
        <pc:spChg chg="mod">
          <ac:chgData name="DANIELA CASTILLO MADRIGAL" userId="S::daniela.castillo3@ulatina.net::b87874fb-fd6a-4508-89ea-1b5a180314d5" providerId="AD" clId="Web-{E40DCFA0-526E-F691-4061-5DB7B73A7EE3}" dt="2024-04-17T22:43:25.755" v="164" actId="20577"/>
          <ac:spMkLst>
            <pc:docMk/>
            <pc:sldMk cId="652841706" sldId="284"/>
            <ac:spMk id="2" creationId="{1C72343A-9CB0-F2AD-EF62-5DEE3E97F956}"/>
          </ac:spMkLst>
        </pc:spChg>
        <pc:spChg chg="mod">
          <ac:chgData name="DANIELA CASTILLO MADRIGAL" userId="S::daniela.castillo3@ulatina.net::b87874fb-fd6a-4508-89ea-1b5a180314d5" providerId="AD" clId="Web-{E40DCFA0-526E-F691-4061-5DB7B73A7EE3}" dt="2024-04-17T22:45:20.604" v="180" actId="20577"/>
          <ac:spMkLst>
            <pc:docMk/>
            <pc:sldMk cId="652841706" sldId="284"/>
            <ac:spMk id="3" creationId="{1C6744DD-5BC8-42C8-4313-13CE95ED575B}"/>
          </ac:spMkLst>
        </pc:spChg>
        <pc:picChg chg="add mod">
          <ac:chgData name="DANIELA CASTILLO MADRIGAL" userId="S::daniela.castillo3@ulatina.net::b87874fb-fd6a-4508-89ea-1b5a180314d5" providerId="AD" clId="Web-{E40DCFA0-526E-F691-4061-5DB7B73A7EE3}" dt="2024-04-17T22:45:54.152" v="184" actId="1076"/>
          <ac:picMkLst>
            <pc:docMk/>
            <pc:sldMk cId="652841706" sldId="284"/>
            <ac:picMk id="4" creationId="{4A24ECD6-7C0B-443C-AD74-DD44DFC3290E}"/>
          </ac:picMkLst>
        </pc:picChg>
      </pc:sldChg>
      <pc:sldChg chg="modSp">
        <pc:chgData name="DANIELA CASTILLO MADRIGAL" userId="S::daniela.castillo3@ulatina.net::b87874fb-fd6a-4508-89ea-1b5a180314d5" providerId="AD" clId="Web-{E40DCFA0-526E-F691-4061-5DB7B73A7EE3}" dt="2024-04-17T22:49:14.535" v="225" actId="1076"/>
        <pc:sldMkLst>
          <pc:docMk/>
          <pc:sldMk cId="2855514139" sldId="285"/>
        </pc:sldMkLst>
        <pc:spChg chg="mod">
          <ac:chgData name="DANIELA CASTILLO MADRIGAL" userId="S::daniela.castillo3@ulatina.net::b87874fb-fd6a-4508-89ea-1b5a180314d5" providerId="AD" clId="Web-{E40DCFA0-526E-F691-4061-5DB7B73A7EE3}" dt="2024-04-17T22:47:15.358" v="196" actId="1076"/>
          <ac:spMkLst>
            <pc:docMk/>
            <pc:sldMk cId="2855514139" sldId="285"/>
            <ac:spMk id="7" creationId="{8A84D4AF-8D29-5A55-F3F8-1E928E3B08FF}"/>
          </ac:spMkLst>
        </pc:spChg>
        <pc:spChg chg="mod">
          <ac:chgData name="DANIELA CASTILLO MADRIGAL" userId="S::daniela.castillo3@ulatina.net::b87874fb-fd6a-4508-89ea-1b5a180314d5" providerId="AD" clId="Web-{E40DCFA0-526E-F691-4061-5DB7B73A7EE3}" dt="2024-04-17T22:49:14.535" v="225" actId="1076"/>
          <ac:spMkLst>
            <pc:docMk/>
            <pc:sldMk cId="2855514139" sldId="285"/>
            <ac:spMk id="8" creationId="{6450744F-A4B6-FD90-F6DA-4EF9A192E377}"/>
          </ac:spMkLst>
        </pc:spChg>
        <pc:picChg chg="mod">
          <ac:chgData name="DANIELA CASTILLO MADRIGAL" userId="S::daniela.castillo3@ulatina.net::b87874fb-fd6a-4508-89ea-1b5a180314d5" providerId="AD" clId="Web-{E40DCFA0-526E-F691-4061-5DB7B73A7EE3}" dt="2024-04-17T22:49:03.097" v="224" actId="1076"/>
          <ac:picMkLst>
            <pc:docMk/>
            <pc:sldMk cId="2855514139" sldId="285"/>
            <ac:picMk id="5" creationId="{1358CD3B-43A8-5BF7-2E60-B0563F068D11}"/>
          </ac:picMkLst>
        </pc:picChg>
      </pc:sldChg>
      <pc:sldChg chg="addSp delSp modSp mod setBg">
        <pc:chgData name="DANIELA CASTILLO MADRIGAL" userId="S::daniela.castillo3@ulatina.net::b87874fb-fd6a-4508-89ea-1b5a180314d5" providerId="AD" clId="Web-{E40DCFA0-526E-F691-4061-5DB7B73A7EE3}" dt="2024-04-17T22:56:43.521" v="271" actId="1076"/>
        <pc:sldMkLst>
          <pc:docMk/>
          <pc:sldMk cId="233018862" sldId="286"/>
        </pc:sldMkLst>
        <pc:spChg chg="mod">
          <ac:chgData name="DANIELA CASTILLO MADRIGAL" userId="S::daniela.castillo3@ulatina.net::b87874fb-fd6a-4508-89ea-1b5a180314d5" providerId="AD" clId="Web-{E40DCFA0-526E-F691-4061-5DB7B73A7EE3}" dt="2024-04-17T22:55:52.144" v="260"/>
          <ac:spMkLst>
            <pc:docMk/>
            <pc:sldMk cId="233018862" sldId="286"/>
            <ac:spMk id="3" creationId="{476CC09F-7383-3A4C-555C-35DA0BB4B76E}"/>
          </ac:spMkLst>
        </pc:spChg>
        <pc:spChg chg="mod">
          <ac:chgData name="DANIELA CASTILLO MADRIGAL" userId="S::daniela.castillo3@ulatina.net::b87874fb-fd6a-4508-89ea-1b5a180314d5" providerId="AD" clId="Web-{E40DCFA0-526E-F691-4061-5DB7B73A7EE3}" dt="2024-04-17T22:56:42.349" v="269" actId="14100"/>
          <ac:spMkLst>
            <pc:docMk/>
            <pc:sldMk cId="233018862" sldId="286"/>
            <ac:spMk id="6" creationId="{9BE7E655-DBBE-1E38-D543-EB34028F2F2B}"/>
          </ac:spMkLst>
        </pc:spChg>
        <pc:spChg chg="del mod">
          <ac:chgData name="DANIELA CASTILLO MADRIGAL" userId="S::daniela.castillo3@ulatina.net::b87874fb-fd6a-4508-89ea-1b5a180314d5" providerId="AD" clId="Web-{E40DCFA0-526E-F691-4061-5DB7B73A7EE3}" dt="2024-04-17T22:55:46.175" v="259"/>
          <ac:spMkLst>
            <pc:docMk/>
            <pc:sldMk cId="233018862" sldId="286"/>
            <ac:spMk id="7" creationId="{845A03A5-6D4D-7072-B3BD-F2DA38CADEB0}"/>
          </ac:spMkLst>
        </pc:spChg>
        <pc:spChg chg="add">
          <ac:chgData name="DANIELA CASTILLO MADRIGAL" userId="S::daniela.castillo3@ulatina.net::b87874fb-fd6a-4508-89ea-1b5a180314d5" providerId="AD" clId="Web-{E40DCFA0-526E-F691-4061-5DB7B73A7EE3}" dt="2024-04-17T22:55:52.144" v="260"/>
          <ac:spMkLst>
            <pc:docMk/>
            <pc:sldMk cId="233018862" sldId="286"/>
            <ac:spMk id="17" creationId="{A5931BE0-4B93-4D6C-878E-ACC59D6B4587}"/>
          </ac:spMkLst>
        </pc:spChg>
        <pc:spChg chg="add">
          <ac:chgData name="DANIELA CASTILLO MADRIGAL" userId="S::daniela.castillo3@ulatina.net::b87874fb-fd6a-4508-89ea-1b5a180314d5" providerId="AD" clId="Web-{E40DCFA0-526E-F691-4061-5DB7B73A7EE3}" dt="2024-04-17T22:55:52.144" v="260"/>
          <ac:spMkLst>
            <pc:docMk/>
            <pc:sldMk cId="233018862" sldId="286"/>
            <ac:spMk id="24" creationId="{647A77D8-817B-4A9F-86AA-FE781E813DBC}"/>
          </ac:spMkLst>
        </pc:spChg>
        <pc:grpChg chg="add">
          <ac:chgData name="DANIELA CASTILLO MADRIGAL" userId="S::daniela.castillo3@ulatina.net::b87874fb-fd6a-4508-89ea-1b5a180314d5" providerId="AD" clId="Web-{E40DCFA0-526E-F691-4061-5DB7B73A7EE3}" dt="2024-04-17T22:55:52.144" v="260"/>
          <ac:grpSpMkLst>
            <pc:docMk/>
            <pc:sldMk cId="233018862" sldId="286"/>
            <ac:grpSpMk id="11" creationId="{3BDBC526-6DCD-4FF6-8395-D8C22E46E527}"/>
          </ac:grpSpMkLst>
        </pc:grpChg>
        <pc:grpChg chg="add">
          <ac:chgData name="DANIELA CASTILLO MADRIGAL" userId="S::daniela.castillo3@ulatina.net::b87874fb-fd6a-4508-89ea-1b5a180314d5" providerId="AD" clId="Web-{E40DCFA0-526E-F691-4061-5DB7B73A7EE3}" dt="2024-04-17T22:55:52.144" v="260"/>
          <ac:grpSpMkLst>
            <pc:docMk/>
            <pc:sldMk cId="233018862" sldId="286"/>
            <ac:grpSpMk id="19" creationId="{183B29DA-9BB8-4BA8-B8E1-8C2B544078C7}"/>
          </ac:grpSpMkLst>
        </pc:grpChg>
        <pc:picChg chg="add mod ord">
          <ac:chgData name="DANIELA CASTILLO MADRIGAL" userId="S::daniela.castillo3@ulatina.net::b87874fb-fd6a-4508-89ea-1b5a180314d5" providerId="AD" clId="Web-{E40DCFA0-526E-F691-4061-5DB7B73A7EE3}" dt="2024-04-17T22:56:43.521" v="271" actId="1076"/>
          <ac:picMkLst>
            <pc:docMk/>
            <pc:sldMk cId="233018862" sldId="286"/>
            <ac:picMk id="2" creationId="{7F4FC78B-1A4B-6861-31D2-52F2C5E18C8D}"/>
          </ac:picMkLst>
        </pc:picChg>
      </pc:sldChg>
      <pc:sldChg chg="addSp delSp modSp mod setBg">
        <pc:chgData name="DANIELA CASTILLO MADRIGAL" userId="S::daniela.castillo3@ulatina.net::b87874fb-fd6a-4508-89ea-1b5a180314d5" providerId="AD" clId="Web-{E40DCFA0-526E-F691-4061-5DB7B73A7EE3}" dt="2024-04-17T22:59:59.560" v="296" actId="20577"/>
        <pc:sldMkLst>
          <pc:docMk/>
          <pc:sldMk cId="3353460760" sldId="287"/>
        </pc:sldMkLst>
        <pc:spChg chg="mod">
          <ac:chgData name="DANIELA CASTILLO MADRIGAL" userId="S::daniela.castillo3@ulatina.net::b87874fb-fd6a-4508-89ea-1b5a180314d5" providerId="AD" clId="Web-{E40DCFA0-526E-F691-4061-5DB7B73A7EE3}" dt="2024-04-17T22:59:35.997" v="289"/>
          <ac:spMkLst>
            <pc:docMk/>
            <pc:sldMk cId="3353460760" sldId="287"/>
            <ac:spMk id="3" creationId="{476CC09F-7383-3A4C-555C-35DA0BB4B76E}"/>
          </ac:spMkLst>
        </pc:spChg>
        <pc:spChg chg="mod">
          <ac:chgData name="DANIELA CASTILLO MADRIGAL" userId="S::daniela.castillo3@ulatina.net::b87874fb-fd6a-4508-89ea-1b5a180314d5" providerId="AD" clId="Web-{E40DCFA0-526E-F691-4061-5DB7B73A7EE3}" dt="2024-04-17T22:59:59.560" v="296" actId="20577"/>
          <ac:spMkLst>
            <pc:docMk/>
            <pc:sldMk cId="3353460760" sldId="287"/>
            <ac:spMk id="6" creationId="{9BE7E655-DBBE-1E38-D543-EB34028F2F2B}"/>
          </ac:spMkLst>
        </pc:spChg>
        <pc:spChg chg="del mod">
          <ac:chgData name="DANIELA CASTILLO MADRIGAL" userId="S::daniela.castillo3@ulatina.net::b87874fb-fd6a-4508-89ea-1b5a180314d5" providerId="AD" clId="Web-{E40DCFA0-526E-F691-4061-5DB7B73A7EE3}" dt="2024-04-17T22:58:53.151" v="288"/>
          <ac:spMkLst>
            <pc:docMk/>
            <pc:sldMk cId="3353460760" sldId="287"/>
            <ac:spMk id="7" creationId="{845A03A5-6D4D-7072-B3BD-F2DA38CADEB0}"/>
          </ac:spMkLst>
        </pc:spChg>
        <pc:spChg chg="add">
          <ac:chgData name="DANIELA CASTILLO MADRIGAL" userId="S::daniela.castillo3@ulatina.net::b87874fb-fd6a-4508-89ea-1b5a180314d5" providerId="AD" clId="Web-{E40DCFA0-526E-F691-4061-5DB7B73A7EE3}" dt="2024-04-17T22:59:35.997" v="289"/>
          <ac:spMkLst>
            <pc:docMk/>
            <pc:sldMk cId="3353460760" sldId="287"/>
            <ac:spMk id="17" creationId="{A5931BE0-4B93-4D6C-878E-ACC59D6B4587}"/>
          </ac:spMkLst>
        </pc:spChg>
        <pc:spChg chg="add">
          <ac:chgData name="DANIELA CASTILLO MADRIGAL" userId="S::daniela.castillo3@ulatina.net::b87874fb-fd6a-4508-89ea-1b5a180314d5" providerId="AD" clId="Web-{E40DCFA0-526E-F691-4061-5DB7B73A7EE3}" dt="2024-04-17T22:59:35.997" v="289"/>
          <ac:spMkLst>
            <pc:docMk/>
            <pc:sldMk cId="3353460760" sldId="287"/>
            <ac:spMk id="23" creationId="{5171FAFB-7223-4BE1-983D-8A0626EAC5E4}"/>
          </ac:spMkLst>
        </pc:spChg>
        <pc:grpChg chg="add">
          <ac:chgData name="DANIELA CASTILLO MADRIGAL" userId="S::daniela.castillo3@ulatina.net::b87874fb-fd6a-4508-89ea-1b5a180314d5" providerId="AD" clId="Web-{E40DCFA0-526E-F691-4061-5DB7B73A7EE3}" dt="2024-04-17T22:59:35.997" v="289"/>
          <ac:grpSpMkLst>
            <pc:docMk/>
            <pc:sldMk cId="3353460760" sldId="287"/>
            <ac:grpSpMk id="11" creationId="{3BDBC526-6DCD-4FF6-8395-D8C22E46E527}"/>
          </ac:grpSpMkLst>
        </pc:grpChg>
        <pc:grpChg chg="add">
          <ac:chgData name="DANIELA CASTILLO MADRIGAL" userId="S::daniela.castillo3@ulatina.net::b87874fb-fd6a-4508-89ea-1b5a180314d5" providerId="AD" clId="Web-{E40DCFA0-526E-F691-4061-5DB7B73A7EE3}" dt="2024-04-17T22:59:35.997" v="289"/>
          <ac:grpSpMkLst>
            <pc:docMk/>
            <pc:sldMk cId="3353460760" sldId="287"/>
            <ac:grpSpMk id="19" creationId="{C4967C49-2278-4724-94A5-A258F20C3DFA}"/>
          </ac:grpSpMkLst>
        </pc:grpChg>
        <pc:picChg chg="add mod ord">
          <ac:chgData name="DANIELA CASTILLO MADRIGAL" userId="S::daniela.castillo3@ulatina.net::b87874fb-fd6a-4508-89ea-1b5a180314d5" providerId="AD" clId="Web-{E40DCFA0-526E-F691-4061-5DB7B73A7EE3}" dt="2024-04-17T22:59:35.997" v="289"/>
          <ac:picMkLst>
            <pc:docMk/>
            <pc:sldMk cId="3353460760" sldId="287"/>
            <ac:picMk id="2" creationId="{6E2D97B7-A00B-9623-75AD-3077E90F90FB}"/>
          </ac:picMkLst>
        </pc:picChg>
      </pc:sldChg>
      <pc:sldChg chg="modSp">
        <pc:chgData name="DANIELA CASTILLO MADRIGAL" userId="S::daniela.castillo3@ulatina.net::b87874fb-fd6a-4508-89ea-1b5a180314d5" providerId="AD" clId="Web-{E40DCFA0-526E-F691-4061-5DB7B73A7EE3}" dt="2024-04-17T23:07:04.108" v="329" actId="20577"/>
        <pc:sldMkLst>
          <pc:docMk/>
          <pc:sldMk cId="414523832" sldId="288"/>
        </pc:sldMkLst>
        <pc:spChg chg="mod">
          <ac:chgData name="DANIELA CASTILLO MADRIGAL" userId="S::daniela.castillo3@ulatina.net::b87874fb-fd6a-4508-89ea-1b5a180314d5" providerId="AD" clId="Web-{E40DCFA0-526E-F691-4061-5DB7B73A7EE3}" dt="2024-04-17T23:00:53.437" v="309" actId="20577"/>
          <ac:spMkLst>
            <pc:docMk/>
            <pc:sldMk cId="414523832" sldId="288"/>
            <ac:spMk id="2" creationId="{338A15DE-D135-0710-9984-A0A55E960CB0}"/>
          </ac:spMkLst>
        </pc:spChg>
        <pc:spChg chg="mod">
          <ac:chgData name="DANIELA CASTILLO MADRIGAL" userId="S::daniela.castillo3@ulatina.net::b87874fb-fd6a-4508-89ea-1b5a180314d5" providerId="AD" clId="Web-{E40DCFA0-526E-F691-4061-5DB7B73A7EE3}" dt="2024-04-17T23:07:04.108" v="329" actId="20577"/>
          <ac:spMkLst>
            <pc:docMk/>
            <pc:sldMk cId="414523832" sldId="288"/>
            <ac:spMk id="3" creationId="{ECC8AA23-D8D0-93BE-5C5F-103A750B0D2F}"/>
          </ac:spMkLst>
        </pc:spChg>
      </pc:sldChg>
      <pc:sldChg chg="addSp delSp modSp">
        <pc:chgData name="DANIELA CASTILLO MADRIGAL" userId="S::daniela.castillo3@ulatina.net::b87874fb-fd6a-4508-89ea-1b5a180314d5" providerId="AD" clId="Web-{E40DCFA0-526E-F691-4061-5DB7B73A7EE3}" dt="2024-04-17T23:10:57.477" v="352" actId="20577"/>
        <pc:sldMkLst>
          <pc:docMk/>
          <pc:sldMk cId="314440392" sldId="289"/>
        </pc:sldMkLst>
        <pc:spChg chg="mod">
          <ac:chgData name="DANIELA CASTILLO MADRIGAL" userId="S::daniela.castillo3@ulatina.net::b87874fb-fd6a-4508-89ea-1b5a180314d5" providerId="AD" clId="Web-{E40DCFA0-526E-F691-4061-5DB7B73A7EE3}" dt="2024-04-17T23:07:54.220" v="340" actId="20577"/>
          <ac:spMkLst>
            <pc:docMk/>
            <pc:sldMk cId="314440392" sldId="289"/>
            <ac:spMk id="2" creationId="{B7545968-70F7-0180-6448-3547E442EF4A}"/>
          </ac:spMkLst>
        </pc:spChg>
        <pc:spChg chg="add del mod">
          <ac:chgData name="DANIELA CASTILLO MADRIGAL" userId="S::daniela.castillo3@ulatina.net::b87874fb-fd6a-4508-89ea-1b5a180314d5" providerId="AD" clId="Web-{E40DCFA0-526E-F691-4061-5DB7B73A7EE3}" dt="2024-04-17T23:08:34.502" v="348"/>
          <ac:spMkLst>
            <pc:docMk/>
            <pc:sldMk cId="314440392" sldId="289"/>
            <ac:spMk id="4" creationId="{EB0FA1DB-739A-3493-38F3-EF25A1D4484B}"/>
          </ac:spMkLst>
        </pc:spChg>
        <pc:spChg chg="mod">
          <ac:chgData name="DANIELA CASTILLO MADRIGAL" userId="S::daniela.castillo3@ulatina.net::b87874fb-fd6a-4508-89ea-1b5a180314d5" providerId="AD" clId="Web-{E40DCFA0-526E-F691-4061-5DB7B73A7EE3}" dt="2024-04-17T23:10:57.477" v="352" actId="20577"/>
          <ac:spMkLst>
            <pc:docMk/>
            <pc:sldMk cId="314440392" sldId="289"/>
            <ac:spMk id="8" creationId="{215CE58D-2739-522B-7C3A-6A7C985360C0}"/>
          </ac:spMkLst>
        </pc:spChg>
        <pc:graphicFrameChg chg="del mod modGraphic">
          <ac:chgData name="DANIELA CASTILLO MADRIGAL" userId="S::daniela.castillo3@ulatina.net::b87874fb-fd6a-4508-89ea-1b5a180314d5" providerId="AD" clId="Web-{E40DCFA0-526E-F691-4061-5DB7B73A7EE3}" dt="2024-04-17T23:08:08.345" v="343"/>
          <ac:graphicFrameMkLst>
            <pc:docMk/>
            <pc:sldMk cId="314440392" sldId="289"/>
            <ac:graphicFrameMk id="16" creationId="{1904F965-D30E-5A83-B17B-7D030326E77B}"/>
          </ac:graphicFrameMkLst>
        </pc:graphicFrameChg>
      </pc:sldChg>
    </pc:docChg>
  </pc:docChgLst>
  <pc:docChgLst>
    <pc:chgData name="DANIELA CASTILLO MADRIGAL" userId="S::daniela.castillo3@ulatina.net::b87874fb-fd6a-4508-89ea-1b5a180314d5" providerId="AD" clId="Web-{E00EF0A3-38F7-35FF-8D67-A5F33010B0C7}"/>
    <pc:docChg chg="addSld delSld modSld">
      <pc:chgData name="DANIELA CASTILLO MADRIGAL" userId="S::daniela.castillo3@ulatina.net::b87874fb-fd6a-4508-89ea-1b5a180314d5" providerId="AD" clId="Web-{E00EF0A3-38F7-35FF-8D67-A5F33010B0C7}" dt="2024-04-18T01:22:23.958" v="202" actId="20577"/>
      <pc:docMkLst>
        <pc:docMk/>
      </pc:docMkLst>
      <pc:sldChg chg="modTransition">
        <pc:chgData name="DANIELA CASTILLO MADRIGAL" userId="S::daniela.castillo3@ulatina.net::b87874fb-fd6a-4508-89ea-1b5a180314d5" providerId="AD" clId="Web-{E00EF0A3-38F7-35FF-8D67-A5F33010B0C7}" dt="2024-04-18T00:00:32.191" v="159"/>
        <pc:sldMkLst>
          <pc:docMk/>
          <pc:sldMk cId="1839748091" sldId="271"/>
        </pc:sldMkLst>
      </pc:sldChg>
      <pc:sldChg chg="modTransition">
        <pc:chgData name="DANIELA CASTILLO MADRIGAL" userId="S::daniela.castillo3@ulatina.net::b87874fb-fd6a-4508-89ea-1b5a180314d5" providerId="AD" clId="Web-{E00EF0A3-38F7-35FF-8D67-A5F33010B0C7}" dt="2024-04-18T00:00:29.097" v="157"/>
        <pc:sldMkLst>
          <pc:docMk/>
          <pc:sldMk cId="2803092014" sldId="278"/>
        </pc:sldMkLst>
      </pc:sldChg>
      <pc:sldChg chg="modTransition">
        <pc:chgData name="DANIELA CASTILLO MADRIGAL" userId="S::daniela.castillo3@ulatina.net::b87874fb-fd6a-4508-89ea-1b5a180314d5" providerId="AD" clId="Web-{E00EF0A3-38F7-35FF-8D67-A5F33010B0C7}" dt="2024-04-18T00:00:30.144" v="158"/>
        <pc:sldMkLst>
          <pc:docMk/>
          <pc:sldMk cId="2665045518" sldId="282"/>
        </pc:sldMkLst>
      </pc:sldChg>
      <pc:sldChg chg="modTransition">
        <pc:chgData name="DANIELA CASTILLO MADRIGAL" userId="S::daniela.castillo3@ulatina.net::b87874fb-fd6a-4508-89ea-1b5a180314d5" providerId="AD" clId="Web-{E00EF0A3-38F7-35FF-8D67-A5F33010B0C7}" dt="2024-04-18T00:00:39.082" v="160"/>
        <pc:sldMkLst>
          <pc:docMk/>
          <pc:sldMk cId="1388592114" sldId="283"/>
        </pc:sldMkLst>
      </pc:sldChg>
      <pc:sldChg chg="modSp modTransition">
        <pc:chgData name="DANIELA CASTILLO MADRIGAL" userId="S::daniela.castillo3@ulatina.net::b87874fb-fd6a-4508-89ea-1b5a180314d5" providerId="AD" clId="Web-{E00EF0A3-38F7-35FF-8D67-A5F33010B0C7}" dt="2024-04-18T01:22:23.958" v="202" actId="20577"/>
        <pc:sldMkLst>
          <pc:docMk/>
          <pc:sldMk cId="652841706" sldId="284"/>
        </pc:sldMkLst>
        <pc:spChg chg="mod">
          <ac:chgData name="DANIELA CASTILLO MADRIGAL" userId="S::daniela.castillo3@ulatina.net::b87874fb-fd6a-4508-89ea-1b5a180314d5" providerId="AD" clId="Web-{E00EF0A3-38F7-35FF-8D67-A5F33010B0C7}" dt="2024-04-18T01:22:13.864" v="201" actId="20577"/>
          <ac:spMkLst>
            <pc:docMk/>
            <pc:sldMk cId="652841706" sldId="284"/>
            <ac:spMk id="2" creationId="{1C72343A-9CB0-F2AD-EF62-5DEE3E97F956}"/>
          </ac:spMkLst>
        </pc:spChg>
        <pc:spChg chg="mod">
          <ac:chgData name="DANIELA CASTILLO MADRIGAL" userId="S::daniela.castillo3@ulatina.net::b87874fb-fd6a-4508-89ea-1b5a180314d5" providerId="AD" clId="Web-{E00EF0A3-38F7-35FF-8D67-A5F33010B0C7}" dt="2024-04-18T01:22:23.958" v="202" actId="20577"/>
          <ac:spMkLst>
            <pc:docMk/>
            <pc:sldMk cId="652841706" sldId="284"/>
            <ac:spMk id="3" creationId="{1C6744DD-5BC8-42C8-4313-13CE95ED575B}"/>
          </ac:spMkLst>
        </pc:spChg>
        <pc:picChg chg="mod">
          <ac:chgData name="DANIELA CASTILLO MADRIGAL" userId="S::daniela.castillo3@ulatina.net::b87874fb-fd6a-4508-89ea-1b5a180314d5" providerId="AD" clId="Web-{E00EF0A3-38F7-35FF-8D67-A5F33010B0C7}" dt="2024-04-18T01:15:57.468" v="198" actId="14100"/>
          <ac:picMkLst>
            <pc:docMk/>
            <pc:sldMk cId="652841706" sldId="284"/>
            <ac:picMk id="4" creationId="{4A24ECD6-7C0B-443C-AD74-DD44DFC3290E}"/>
          </ac:picMkLst>
        </pc:picChg>
      </pc:sldChg>
      <pc:sldChg chg="modTransition">
        <pc:chgData name="DANIELA CASTILLO MADRIGAL" userId="S::daniela.castillo3@ulatina.net::b87874fb-fd6a-4508-89ea-1b5a180314d5" providerId="AD" clId="Web-{E00EF0A3-38F7-35FF-8D67-A5F33010B0C7}" dt="2024-04-18T00:00:49.238" v="162"/>
        <pc:sldMkLst>
          <pc:docMk/>
          <pc:sldMk cId="2855514139" sldId="285"/>
        </pc:sldMkLst>
      </pc:sldChg>
      <pc:sldChg chg="modTransition">
        <pc:chgData name="DANIELA CASTILLO MADRIGAL" userId="S::daniela.castillo3@ulatina.net::b87874fb-fd6a-4508-89ea-1b5a180314d5" providerId="AD" clId="Web-{E00EF0A3-38F7-35FF-8D67-A5F33010B0C7}" dt="2024-04-18T00:00:59.082" v="163"/>
        <pc:sldMkLst>
          <pc:docMk/>
          <pc:sldMk cId="233018862" sldId="286"/>
        </pc:sldMkLst>
      </pc:sldChg>
      <pc:sldChg chg="modTransition">
        <pc:chgData name="DANIELA CASTILLO MADRIGAL" userId="S::daniela.castillo3@ulatina.net::b87874fb-fd6a-4508-89ea-1b5a180314d5" providerId="AD" clId="Web-{E00EF0A3-38F7-35FF-8D67-A5F33010B0C7}" dt="2024-04-18T00:01:03.004" v="164"/>
        <pc:sldMkLst>
          <pc:docMk/>
          <pc:sldMk cId="3353460760" sldId="287"/>
        </pc:sldMkLst>
      </pc:sldChg>
      <pc:sldChg chg="modTransition">
        <pc:chgData name="DANIELA CASTILLO MADRIGAL" userId="S::daniela.castillo3@ulatina.net::b87874fb-fd6a-4508-89ea-1b5a180314d5" providerId="AD" clId="Web-{E00EF0A3-38F7-35FF-8D67-A5F33010B0C7}" dt="2024-04-18T00:01:15.817" v="166"/>
        <pc:sldMkLst>
          <pc:docMk/>
          <pc:sldMk cId="414523832" sldId="288"/>
        </pc:sldMkLst>
      </pc:sldChg>
      <pc:sldChg chg="addSp delSp modSp modTransition">
        <pc:chgData name="DANIELA CASTILLO MADRIGAL" userId="S::daniela.castillo3@ulatina.net::b87874fb-fd6a-4508-89ea-1b5a180314d5" providerId="AD" clId="Web-{E00EF0A3-38F7-35FF-8D67-A5F33010B0C7}" dt="2024-04-18T00:01:11.614" v="165"/>
        <pc:sldMkLst>
          <pc:docMk/>
          <pc:sldMk cId="314440392" sldId="289"/>
        </pc:sldMkLst>
        <pc:spChg chg="del mod">
          <ac:chgData name="DANIELA CASTILLO MADRIGAL" userId="S::daniela.castillo3@ulatina.net::b87874fb-fd6a-4508-89ea-1b5a180314d5" providerId="AD" clId="Web-{E00EF0A3-38F7-35FF-8D67-A5F33010B0C7}" dt="2024-04-17T23:37:35.379" v="17"/>
          <ac:spMkLst>
            <pc:docMk/>
            <pc:sldMk cId="314440392" sldId="289"/>
            <ac:spMk id="8" creationId="{215CE58D-2739-522B-7C3A-6A7C985360C0}"/>
          </ac:spMkLst>
        </pc:spChg>
        <pc:graphicFrameChg chg="add">
          <ac:chgData name="DANIELA CASTILLO MADRIGAL" userId="S::daniela.castillo3@ulatina.net::b87874fb-fd6a-4508-89ea-1b5a180314d5" providerId="AD" clId="Web-{E00EF0A3-38F7-35FF-8D67-A5F33010B0C7}" dt="2024-04-17T23:37:35.379" v="17"/>
          <ac:graphicFrameMkLst>
            <pc:docMk/>
            <pc:sldMk cId="314440392" sldId="289"/>
            <ac:graphicFrameMk id="10" creationId="{41B8DDCF-064E-6E18-6F4F-B9616426A976}"/>
          </ac:graphicFrameMkLst>
        </pc:graphicFrameChg>
        <pc:picChg chg="add mod">
          <ac:chgData name="DANIELA CASTILLO MADRIGAL" userId="S::daniela.castillo3@ulatina.net::b87874fb-fd6a-4508-89ea-1b5a180314d5" providerId="AD" clId="Web-{E00EF0A3-38F7-35FF-8D67-A5F33010B0C7}" dt="2024-04-17T23:37:26.207" v="16" actId="1076"/>
          <ac:picMkLst>
            <pc:docMk/>
            <pc:sldMk cId="314440392" sldId="289"/>
            <ac:picMk id="3" creationId="{56E1EE33-1E91-6023-041B-9D7FC495A50C}"/>
          </ac:picMkLst>
        </pc:picChg>
      </pc:sldChg>
      <pc:sldChg chg="addSp delSp modSp mod modTransition setBg">
        <pc:chgData name="DANIELA CASTILLO MADRIGAL" userId="S::daniela.castillo3@ulatina.net::b87874fb-fd6a-4508-89ea-1b5a180314d5" providerId="AD" clId="Web-{E00EF0A3-38F7-35FF-8D67-A5F33010B0C7}" dt="2024-04-18T00:01:25.521" v="167"/>
        <pc:sldMkLst>
          <pc:docMk/>
          <pc:sldMk cId="118667928" sldId="290"/>
        </pc:sldMkLst>
        <pc:spChg chg="mod">
          <ac:chgData name="DANIELA CASTILLO MADRIGAL" userId="S::daniela.castillo3@ulatina.net::b87874fb-fd6a-4508-89ea-1b5a180314d5" providerId="AD" clId="Web-{E00EF0A3-38F7-35FF-8D67-A5F33010B0C7}" dt="2024-04-17T23:43:38.563" v="67" actId="20577"/>
          <ac:spMkLst>
            <pc:docMk/>
            <pc:sldMk cId="118667928" sldId="290"/>
            <ac:spMk id="2" creationId="{5D030A76-B788-B363-104E-266B7C7F7208}"/>
          </ac:spMkLst>
        </pc:spChg>
        <pc:spChg chg="mod">
          <ac:chgData name="DANIELA CASTILLO MADRIGAL" userId="S::daniela.castillo3@ulatina.net::b87874fb-fd6a-4508-89ea-1b5a180314d5" providerId="AD" clId="Web-{E00EF0A3-38F7-35FF-8D67-A5F33010B0C7}" dt="2024-04-17T23:43:29.906" v="64" actId="20577"/>
          <ac:spMkLst>
            <pc:docMk/>
            <pc:sldMk cId="118667928" sldId="290"/>
            <ac:spMk id="3" creationId="{05948542-FCE1-3AE6-C6C9-17975609DF70}"/>
          </ac:spMkLst>
        </pc:spChg>
        <pc:spChg chg="del">
          <ac:chgData name="DANIELA CASTILLO MADRIGAL" userId="S::daniela.castillo3@ulatina.net::b87874fb-fd6a-4508-89ea-1b5a180314d5" providerId="AD" clId="Web-{E00EF0A3-38F7-35FF-8D67-A5F33010B0C7}" dt="2024-04-17T23:42:51.186" v="53"/>
          <ac:spMkLst>
            <pc:docMk/>
            <pc:sldMk cId="118667928" sldId="290"/>
            <ac:spMk id="4" creationId="{3EE67564-0457-E486-97D0-8109D2C97B3F}"/>
          </ac:spMkLst>
        </pc:spChg>
        <pc:spChg chg="add del mod">
          <ac:chgData name="DANIELA CASTILLO MADRIGAL" userId="S::daniela.castillo3@ulatina.net::b87874fb-fd6a-4508-89ea-1b5a180314d5" providerId="AD" clId="Web-{E00EF0A3-38F7-35FF-8D67-A5F33010B0C7}" dt="2024-04-17T23:42:56.577" v="54"/>
          <ac:spMkLst>
            <pc:docMk/>
            <pc:sldMk cId="118667928" sldId="290"/>
            <ac:spMk id="7" creationId="{5016520C-107B-EF03-E5FB-BC1ACFF0A7DE}"/>
          </ac:spMkLst>
        </pc:spChg>
        <pc:spChg chg="add">
          <ac:chgData name="DANIELA CASTILLO MADRIGAL" userId="S::daniela.castillo3@ulatina.net::b87874fb-fd6a-4508-89ea-1b5a180314d5" providerId="AD" clId="Web-{E00EF0A3-38F7-35FF-8D67-A5F33010B0C7}" dt="2024-04-17T23:43:06.312" v="55"/>
          <ac:spMkLst>
            <pc:docMk/>
            <pc:sldMk cId="118667928" sldId="290"/>
            <ac:spMk id="19" creationId="{A5931BE0-4B93-4D6C-878E-ACC59D6B4587}"/>
          </ac:spMkLst>
        </pc:spChg>
        <pc:spChg chg="add">
          <ac:chgData name="DANIELA CASTILLO MADRIGAL" userId="S::daniela.castillo3@ulatina.net::b87874fb-fd6a-4508-89ea-1b5a180314d5" providerId="AD" clId="Web-{E00EF0A3-38F7-35FF-8D67-A5F33010B0C7}" dt="2024-04-17T23:43:06.312" v="55"/>
          <ac:spMkLst>
            <pc:docMk/>
            <pc:sldMk cId="118667928" sldId="290"/>
            <ac:spMk id="26" creationId="{D166A8AB-8924-421C-BCED-B54DBC4054E0}"/>
          </ac:spMkLst>
        </pc:spChg>
        <pc:grpChg chg="add">
          <ac:chgData name="DANIELA CASTILLO MADRIGAL" userId="S::daniela.castillo3@ulatina.net::b87874fb-fd6a-4508-89ea-1b5a180314d5" providerId="AD" clId="Web-{E00EF0A3-38F7-35FF-8D67-A5F33010B0C7}" dt="2024-04-17T23:43:06.312" v="55"/>
          <ac:grpSpMkLst>
            <pc:docMk/>
            <pc:sldMk cId="118667928" sldId="290"/>
            <ac:grpSpMk id="13" creationId="{3BDBC526-6DCD-4FF6-8395-D8C22E46E527}"/>
          </ac:grpSpMkLst>
        </pc:grpChg>
        <pc:grpChg chg="add">
          <ac:chgData name="DANIELA CASTILLO MADRIGAL" userId="S::daniela.castillo3@ulatina.net::b87874fb-fd6a-4508-89ea-1b5a180314d5" providerId="AD" clId="Web-{E00EF0A3-38F7-35FF-8D67-A5F33010B0C7}" dt="2024-04-17T23:43:06.312" v="55"/>
          <ac:grpSpMkLst>
            <pc:docMk/>
            <pc:sldMk cId="118667928" sldId="290"/>
            <ac:grpSpMk id="21" creationId="{9F2D4ED5-DC78-4C88-97AA-483206C53E90}"/>
          </ac:grpSpMkLst>
        </pc:grpChg>
        <pc:picChg chg="add del mod">
          <ac:chgData name="DANIELA CASTILLO MADRIGAL" userId="S::daniela.castillo3@ulatina.net::b87874fb-fd6a-4508-89ea-1b5a180314d5" providerId="AD" clId="Web-{E00EF0A3-38F7-35FF-8D67-A5F33010B0C7}" dt="2024-04-17T23:42:51.139" v="52"/>
          <ac:picMkLst>
            <pc:docMk/>
            <pc:sldMk cId="118667928" sldId="290"/>
            <ac:picMk id="5" creationId="{81AB7165-AB63-4381-505C-A2A3BE78EB2F}"/>
          </ac:picMkLst>
        </pc:picChg>
        <pc:picChg chg="add mod ord">
          <ac:chgData name="DANIELA CASTILLO MADRIGAL" userId="S::daniela.castillo3@ulatina.net::b87874fb-fd6a-4508-89ea-1b5a180314d5" providerId="AD" clId="Web-{E00EF0A3-38F7-35FF-8D67-A5F33010B0C7}" dt="2024-04-17T23:43:23" v="61" actId="1076"/>
          <ac:picMkLst>
            <pc:docMk/>
            <pc:sldMk cId="118667928" sldId="290"/>
            <ac:picMk id="8" creationId="{21ADDDB5-2723-73CA-C4EF-1D29E9039A1A}"/>
          </ac:picMkLst>
        </pc:picChg>
      </pc:sldChg>
      <pc:sldChg chg="addSp delSp modSp modTransition">
        <pc:chgData name="DANIELA CASTILLO MADRIGAL" userId="S::daniela.castillo3@ulatina.net::b87874fb-fd6a-4508-89ea-1b5a180314d5" providerId="AD" clId="Web-{E00EF0A3-38F7-35FF-8D67-A5F33010B0C7}" dt="2024-04-18T00:01:34.334" v="168"/>
        <pc:sldMkLst>
          <pc:docMk/>
          <pc:sldMk cId="849465297" sldId="291"/>
        </pc:sldMkLst>
        <pc:spChg chg="mod">
          <ac:chgData name="DANIELA CASTILLO MADRIGAL" userId="S::daniela.castillo3@ulatina.net::b87874fb-fd6a-4508-89ea-1b5a180314d5" providerId="AD" clId="Web-{E00EF0A3-38F7-35FF-8D67-A5F33010B0C7}" dt="2024-04-17T23:44:46.409" v="69" actId="20577"/>
          <ac:spMkLst>
            <pc:docMk/>
            <pc:sldMk cId="849465297" sldId="291"/>
            <ac:spMk id="2" creationId="{D1FC59F6-9B22-C211-4B4C-A2FD4B914C46}"/>
          </ac:spMkLst>
        </pc:spChg>
        <pc:spChg chg="add mod">
          <ac:chgData name="DANIELA CASTILLO MADRIGAL" userId="S::daniela.castillo3@ulatina.net::b87874fb-fd6a-4508-89ea-1b5a180314d5" providerId="AD" clId="Web-{E00EF0A3-38F7-35FF-8D67-A5F33010B0C7}" dt="2024-04-17T23:47:03.148" v="98" actId="20577"/>
          <ac:spMkLst>
            <pc:docMk/>
            <pc:sldMk cId="849465297" sldId="291"/>
            <ac:spMk id="4" creationId="{F584410A-75E0-4B57-EBAB-E8307C02EDD9}"/>
          </ac:spMkLst>
        </pc:spChg>
        <pc:graphicFrameChg chg="del">
          <ac:chgData name="DANIELA CASTILLO MADRIGAL" userId="S::daniela.castillo3@ulatina.net::b87874fb-fd6a-4508-89ea-1b5a180314d5" providerId="AD" clId="Web-{E00EF0A3-38F7-35FF-8D67-A5F33010B0C7}" dt="2024-04-17T23:44:48.643" v="70"/>
          <ac:graphicFrameMkLst>
            <pc:docMk/>
            <pc:sldMk cId="849465297" sldId="291"/>
            <ac:graphicFrameMk id="13" creationId="{24F0E16C-0C56-89A4-2FE9-7D5EBE3963CC}"/>
          </ac:graphicFrameMkLst>
        </pc:graphicFrameChg>
      </pc:sldChg>
      <pc:sldChg chg="delSp modSp modTransition">
        <pc:chgData name="DANIELA CASTILLO MADRIGAL" userId="S::daniela.castillo3@ulatina.net::b87874fb-fd6a-4508-89ea-1b5a180314d5" providerId="AD" clId="Web-{E00EF0A3-38F7-35FF-8D67-A5F33010B0C7}" dt="2024-04-18T00:02:39.445" v="176"/>
        <pc:sldMkLst>
          <pc:docMk/>
          <pc:sldMk cId="2547630249" sldId="292"/>
        </pc:sldMkLst>
        <pc:spChg chg="mod">
          <ac:chgData name="DANIELA CASTILLO MADRIGAL" userId="S::daniela.castillo3@ulatina.net::b87874fb-fd6a-4508-89ea-1b5a180314d5" providerId="AD" clId="Web-{E00EF0A3-38F7-35FF-8D67-A5F33010B0C7}" dt="2024-04-17T23:56:58.574" v="141" actId="20577"/>
          <ac:spMkLst>
            <pc:docMk/>
            <pc:sldMk cId="2547630249" sldId="292"/>
            <ac:spMk id="2" creationId="{28BAC361-0D7A-DC05-86B5-6DD77D322F5B}"/>
          </ac:spMkLst>
        </pc:spChg>
        <pc:spChg chg="del mod">
          <ac:chgData name="DANIELA CASTILLO MADRIGAL" userId="S::daniela.castillo3@ulatina.net::b87874fb-fd6a-4508-89ea-1b5a180314d5" providerId="AD" clId="Web-{E00EF0A3-38F7-35FF-8D67-A5F33010B0C7}" dt="2024-04-17T23:56:48.433" v="139"/>
          <ac:spMkLst>
            <pc:docMk/>
            <pc:sldMk cId="2547630249" sldId="292"/>
            <ac:spMk id="3" creationId="{1BE98EFF-197D-3136-70B9-7BBD30A48931}"/>
          </ac:spMkLst>
        </pc:spChg>
      </pc:sldChg>
      <pc:sldChg chg="modSp modTransition">
        <pc:chgData name="DANIELA CASTILLO MADRIGAL" userId="S::daniela.castillo3@ulatina.net::b87874fb-fd6a-4508-89ea-1b5a180314d5" providerId="AD" clId="Web-{E00EF0A3-38F7-35FF-8D67-A5F33010B0C7}" dt="2024-04-18T00:02:23.054" v="174"/>
        <pc:sldMkLst>
          <pc:docMk/>
          <pc:sldMk cId="2934538999" sldId="293"/>
        </pc:sldMkLst>
        <pc:spChg chg="mod">
          <ac:chgData name="DANIELA CASTILLO MADRIGAL" userId="S::daniela.castillo3@ulatina.net::b87874fb-fd6a-4508-89ea-1b5a180314d5" providerId="AD" clId="Web-{E00EF0A3-38F7-35FF-8D67-A5F33010B0C7}" dt="2024-04-17T23:59:49.080" v="154" actId="20577"/>
          <ac:spMkLst>
            <pc:docMk/>
            <pc:sldMk cId="2934538999" sldId="293"/>
            <ac:spMk id="4" creationId="{212F12E9-3868-8C67-81D3-ED08B69A8D43}"/>
          </ac:spMkLst>
        </pc:spChg>
      </pc:sldChg>
      <pc:sldChg chg="addSp modSp add replId modTransition">
        <pc:chgData name="DANIELA CASTILLO MADRIGAL" userId="S::daniela.castillo3@ulatina.net::b87874fb-fd6a-4508-89ea-1b5a180314d5" providerId="AD" clId="Web-{E00EF0A3-38F7-35FF-8D67-A5F33010B0C7}" dt="2024-04-18T00:01:41.099" v="169"/>
        <pc:sldMkLst>
          <pc:docMk/>
          <pc:sldMk cId="3743268984" sldId="294"/>
        </pc:sldMkLst>
        <pc:spChg chg="mod">
          <ac:chgData name="DANIELA CASTILLO MADRIGAL" userId="S::daniela.castillo3@ulatina.net::b87874fb-fd6a-4508-89ea-1b5a180314d5" providerId="AD" clId="Web-{E00EF0A3-38F7-35FF-8D67-A5F33010B0C7}" dt="2024-04-17T23:50:18.139" v="118" actId="20577"/>
          <ac:spMkLst>
            <pc:docMk/>
            <pc:sldMk cId="3743268984" sldId="294"/>
            <ac:spMk id="2" creationId="{D1FC59F6-9B22-C211-4B4C-A2FD4B914C46}"/>
          </ac:spMkLst>
        </pc:spChg>
        <pc:spChg chg="mod">
          <ac:chgData name="DANIELA CASTILLO MADRIGAL" userId="S::daniela.castillo3@ulatina.net::b87874fb-fd6a-4508-89ea-1b5a180314d5" providerId="AD" clId="Web-{E00EF0A3-38F7-35FF-8D67-A5F33010B0C7}" dt="2024-04-17T23:47:52.525" v="100" actId="14100"/>
          <ac:spMkLst>
            <pc:docMk/>
            <pc:sldMk cId="3743268984" sldId="294"/>
            <ac:spMk id="4" creationId="{F584410A-75E0-4B57-EBAB-E8307C02EDD9}"/>
          </ac:spMkLst>
        </pc:spChg>
        <pc:picChg chg="add mod">
          <ac:chgData name="DANIELA CASTILLO MADRIGAL" userId="S::daniela.castillo3@ulatina.net::b87874fb-fd6a-4508-89ea-1b5a180314d5" providerId="AD" clId="Web-{E00EF0A3-38F7-35FF-8D67-A5F33010B0C7}" dt="2024-04-17T23:49:20.152" v="103" actId="1076"/>
          <ac:picMkLst>
            <pc:docMk/>
            <pc:sldMk cId="3743268984" sldId="294"/>
            <ac:picMk id="3" creationId="{931B6680-1F24-0061-66FE-2FED1FA77082}"/>
          </ac:picMkLst>
        </pc:picChg>
      </pc:sldChg>
      <pc:sldChg chg="addSp delSp modSp new modTransition">
        <pc:chgData name="DANIELA CASTILLO MADRIGAL" userId="S::daniela.castillo3@ulatina.net::b87874fb-fd6a-4508-89ea-1b5a180314d5" providerId="AD" clId="Web-{E00EF0A3-38F7-35FF-8D67-A5F33010B0C7}" dt="2024-04-18T00:02:04.928" v="172"/>
        <pc:sldMkLst>
          <pc:docMk/>
          <pc:sldMk cId="394946980" sldId="295"/>
        </pc:sldMkLst>
        <pc:spChg chg="mod">
          <ac:chgData name="DANIELA CASTILLO MADRIGAL" userId="S::daniela.castillo3@ulatina.net::b87874fb-fd6a-4508-89ea-1b5a180314d5" providerId="AD" clId="Web-{E00EF0A3-38F7-35FF-8D67-A5F33010B0C7}" dt="2024-04-17T23:50:07.435" v="115" actId="20577"/>
          <ac:spMkLst>
            <pc:docMk/>
            <pc:sldMk cId="394946980" sldId="295"/>
            <ac:spMk id="2" creationId="{904A019F-7F0C-34E8-8BAE-7CB5B1B3A95E}"/>
          </ac:spMkLst>
        </pc:spChg>
        <pc:spChg chg="del">
          <ac:chgData name="DANIELA CASTILLO MADRIGAL" userId="S::daniela.castillo3@ulatina.net::b87874fb-fd6a-4508-89ea-1b5a180314d5" providerId="AD" clId="Web-{E00EF0A3-38F7-35FF-8D67-A5F33010B0C7}" dt="2024-04-17T23:51:28.172" v="119"/>
          <ac:spMkLst>
            <pc:docMk/>
            <pc:sldMk cId="394946980" sldId="295"/>
            <ac:spMk id="3" creationId="{64DA71D5-9509-4E28-0DAF-CDB2E1AB9A59}"/>
          </ac:spMkLst>
        </pc:spChg>
        <pc:picChg chg="add mod ord">
          <ac:chgData name="DANIELA CASTILLO MADRIGAL" userId="S::daniela.castillo3@ulatina.net::b87874fb-fd6a-4508-89ea-1b5a180314d5" providerId="AD" clId="Web-{E00EF0A3-38F7-35FF-8D67-A5F33010B0C7}" dt="2024-04-17T23:51:28.172" v="119"/>
          <ac:picMkLst>
            <pc:docMk/>
            <pc:sldMk cId="394946980" sldId="295"/>
            <ac:picMk id="4" creationId="{DD5F4E00-225A-0EF5-1BF1-61BF2EC0BA79}"/>
          </ac:picMkLst>
        </pc:picChg>
      </pc:sldChg>
      <pc:sldChg chg="modSp modTransition">
        <pc:chgData name="DANIELA CASTILLO MADRIGAL" userId="S::daniela.castillo3@ulatina.net::b87874fb-fd6a-4508-89ea-1b5a180314d5" providerId="AD" clId="Web-{E00EF0A3-38F7-35FF-8D67-A5F33010B0C7}" dt="2024-04-18T00:02:29.321" v="175"/>
        <pc:sldMkLst>
          <pc:docMk/>
          <pc:sldMk cId="3617984101" sldId="296"/>
        </pc:sldMkLst>
        <pc:spChg chg="mod">
          <ac:chgData name="DANIELA CASTILLO MADRIGAL" userId="S::daniela.castillo3@ulatina.net::b87874fb-fd6a-4508-89ea-1b5a180314d5" providerId="AD" clId="Web-{E00EF0A3-38F7-35FF-8D67-A5F33010B0C7}" dt="2024-04-18T00:00:03.877" v="156" actId="20577"/>
          <ac:spMkLst>
            <pc:docMk/>
            <pc:sldMk cId="3617984101" sldId="296"/>
            <ac:spMk id="7" creationId="{A77794F5-5E69-2A0C-646A-119C1139C6EF}"/>
          </ac:spMkLst>
        </pc:spChg>
      </pc:sldChg>
      <pc:sldChg chg="addSp delSp modSp new modTransition">
        <pc:chgData name="DANIELA CASTILLO MADRIGAL" userId="S::daniela.castillo3@ulatina.net::b87874fb-fd6a-4508-89ea-1b5a180314d5" providerId="AD" clId="Web-{E00EF0A3-38F7-35FF-8D67-A5F33010B0C7}" dt="2024-04-18T00:02:13.085" v="173"/>
        <pc:sldMkLst>
          <pc:docMk/>
          <pc:sldMk cId="4068295126" sldId="297"/>
        </pc:sldMkLst>
        <pc:spChg chg="mod">
          <ac:chgData name="DANIELA CASTILLO MADRIGAL" userId="S::daniela.castillo3@ulatina.net::b87874fb-fd6a-4508-89ea-1b5a180314d5" providerId="AD" clId="Web-{E00EF0A3-38F7-35FF-8D67-A5F33010B0C7}" dt="2024-04-17T23:59:42.392" v="153" actId="20577"/>
          <ac:spMkLst>
            <pc:docMk/>
            <pc:sldMk cId="4068295126" sldId="297"/>
            <ac:spMk id="2" creationId="{17B152D7-290C-08B6-B8C1-385073034E6A}"/>
          </ac:spMkLst>
        </pc:spChg>
        <pc:spChg chg="del">
          <ac:chgData name="DANIELA CASTILLO MADRIGAL" userId="S::daniela.castillo3@ulatina.net::b87874fb-fd6a-4508-89ea-1b5a180314d5" providerId="AD" clId="Web-{E00EF0A3-38F7-35FF-8D67-A5F33010B0C7}" dt="2024-04-17T23:56:10.979" v="129"/>
          <ac:spMkLst>
            <pc:docMk/>
            <pc:sldMk cId="4068295126" sldId="297"/>
            <ac:spMk id="3" creationId="{8F22DA73-548C-E939-F678-F13514962E53}"/>
          </ac:spMkLst>
        </pc:spChg>
        <pc:picChg chg="add mod ord">
          <ac:chgData name="DANIELA CASTILLO MADRIGAL" userId="S::daniela.castillo3@ulatina.net::b87874fb-fd6a-4508-89ea-1b5a180314d5" providerId="AD" clId="Web-{E00EF0A3-38F7-35FF-8D67-A5F33010B0C7}" dt="2024-04-17T23:56:10.979" v="129"/>
          <ac:picMkLst>
            <pc:docMk/>
            <pc:sldMk cId="4068295126" sldId="297"/>
            <ac:picMk id="4" creationId="{5154FD76-E043-EA4B-CFF2-F8D5359FF457}"/>
          </ac:picMkLst>
        </pc:picChg>
      </pc:sldChg>
      <pc:sldChg chg="addSp delSp modSp new modTransition">
        <pc:chgData name="DANIELA CASTILLO MADRIGAL" userId="S::daniela.castillo3@ulatina.net::b87874fb-fd6a-4508-89ea-1b5a180314d5" providerId="AD" clId="Web-{E00EF0A3-38F7-35FF-8D67-A5F33010B0C7}" dt="2024-04-18T00:01:59.209" v="171"/>
        <pc:sldMkLst>
          <pc:docMk/>
          <pc:sldMk cId="3641671798" sldId="298"/>
        </pc:sldMkLst>
        <pc:spChg chg="mod">
          <ac:chgData name="DANIELA CASTILLO MADRIGAL" userId="S::daniela.castillo3@ulatina.net::b87874fb-fd6a-4508-89ea-1b5a180314d5" providerId="AD" clId="Web-{E00EF0A3-38F7-35FF-8D67-A5F33010B0C7}" dt="2024-04-17T23:57:48.623" v="149" actId="20577"/>
          <ac:spMkLst>
            <pc:docMk/>
            <pc:sldMk cId="3641671798" sldId="298"/>
            <ac:spMk id="2" creationId="{993B6A55-B5F1-D356-2E8F-DC5240078ECC}"/>
          </ac:spMkLst>
        </pc:spChg>
        <pc:spChg chg="add del">
          <ac:chgData name="DANIELA CASTILLO MADRIGAL" userId="S::daniela.castillo3@ulatina.net::b87874fb-fd6a-4508-89ea-1b5a180314d5" providerId="AD" clId="Web-{E00EF0A3-38F7-35FF-8D67-A5F33010B0C7}" dt="2024-04-17T23:59:19.938" v="150"/>
          <ac:spMkLst>
            <pc:docMk/>
            <pc:sldMk cId="3641671798" sldId="298"/>
            <ac:spMk id="3" creationId="{EF31AA0C-60E0-8F8F-FB09-9C2A906AE097}"/>
          </ac:spMkLst>
        </pc:spChg>
        <pc:picChg chg="add del mod ord">
          <ac:chgData name="DANIELA CASTILLO MADRIGAL" userId="S::daniela.castillo3@ulatina.net::b87874fb-fd6a-4508-89ea-1b5a180314d5" providerId="AD" clId="Web-{E00EF0A3-38F7-35FF-8D67-A5F33010B0C7}" dt="2024-04-17T23:57:28.466" v="144"/>
          <ac:picMkLst>
            <pc:docMk/>
            <pc:sldMk cId="3641671798" sldId="298"/>
            <ac:picMk id="4" creationId="{84263BF8-E042-09AF-BEC8-7F037F843422}"/>
          </ac:picMkLst>
        </pc:picChg>
        <pc:picChg chg="add mod ord">
          <ac:chgData name="DANIELA CASTILLO MADRIGAL" userId="S::daniela.castillo3@ulatina.net::b87874fb-fd6a-4508-89ea-1b5a180314d5" providerId="AD" clId="Web-{E00EF0A3-38F7-35FF-8D67-A5F33010B0C7}" dt="2024-04-17T23:59:33.095" v="152" actId="1076"/>
          <ac:picMkLst>
            <pc:docMk/>
            <pc:sldMk cId="3641671798" sldId="298"/>
            <ac:picMk id="5" creationId="{4FB5D8AE-4E61-0E26-35CF-44033BF2B71B}"/>
          </ac:picMkLst>
        </pc:picChg>
      </pc:sldChg>
      <pc:sldChg chg="addSp delSp modSp new del mod setBg">
        <pc:chgData name="DANIELA CASTILLO MADRIGAL" userId="S::daniela.castillo3@ulatina.net::b87874fb-fd6a-4508-89ea-1b5a180314d5" providerId="AD" clId="Web-{E00EF0A3-38F7-35FF-8D67-A5F33010B0C7}" dt="2024-04-18T00:57:18.406" v="197"/>
        <pc:sldMkLst>
          <pc:docMk/>
          <pc:sldMk cId="3039588240" sldId="300"/>
        </pc:sldMkLst>
        <pc:spChg chg="mod">
          <ac:chgData name="DANIELA CASTILLO MADRIGAL" userId="S::daniela.castillo3@ulatina.net::b87874fb-fd6a-4508-89ea-1b5a180314d5" providerId="AD" clId="Web-{E00EF0A3-38F7-35FF-8D67-A5F33010B0C7}" dt="2024-04-18T00:56:02.340" v="196" actId="1076"/>
          <ac:spMkLst>
            <pc:docMk/>
            <pc:sldMk cId="3039588240" sldId="300"/>
            <ac:spMk id="2" creationId="{02C56F45-D150-1E66-30D2-04F82A895DC6}"/>
          </ac:spMkLst>
        </pc:spChg>
        <pc:spChg chg="del">
          <ac:chgData name="DANIELA CASTILLO MADRIGAL" userId="S::daniela.castillo3@ulatina.net::b87874fb-fd6a-4508-89ea-1b5a180314d5" providerId="AD" clId="Web-{E00EF0A3-38F7-35FF-8D67-A5F33010B0C7}" dt="2024-04-18T00:55:42.136" v="191"/>
          <ac:spMkLst>
            <pc:docMk/>
            <pc:sldMk cId="3039588240" sldId="300"/>
            <ac:spMk id="3" creationId="{8725A6FB-12D2-5460-4B2F-41ADF1487A34}"/>
          </ac:spMkLst>
        </pc:spChg>
        <pc:spChg chg="add">
          <ac:chgData name="DANIELA CASTILLO MADRIGAL" userId="S::daniela.castillo3@ulatina.net::b87874fb-fd6a-4508-89ea-1b5a180314d5" providerId="AD" clId="Web-{E00EF0A3-38F7-35FF-8D67-A5F33010B0C7}" dt="2024-04-18T00:55:42.136" v="191"/>
          <ac:spMkLst>
            <pc:docMk/>
            <pc:sldMk cId="3039588240" sldId="300"/>
            <ac:spMk id="9" creationId="{82184FF4-7029-4ED7-813A-192E60608764}"/>
          </ac:spMkLst>
        </pc:spChg>
        <pc:spChg chg="add">
          <ac:chgData name="DANIELA CASTILLO MADRIGAL" userId="S::daniela.castillo3@ulatina.net::b87874fb-fd6a-4508-89ea-1b5a180314d5" providerId="AD" clId="Web-{E00EF0A3-38F7-35FF-8D67-A5F33010B0C7}" dt="2024-04-18T00:55:42.136" v="191"/>
          <ac:spMkLst>
            <pc:docMk/>
            <pc:sldMk cId="3039588240" sldId="300"/>
            <ac:spMk id="11" creationId="{AAA7AB09-557C-41AD-9113-FF9F68FA1035}"/>
          </ac:spMkLst>
        </pc:spChg>
        <pc:spChg chg="add">
          <ac:chgData name="DANIELA CASTILLO MADRIGAL" userId="S::daniela.castillo3@ulatina.net::b87874fb-fd6a-4508-89ea-1b5a180314d5" providerId="AD" clId="Web-{E00EF0A3-38F7-35FF-8D67-A5F33010B0C7}" dt="2024-04-18T00:55:42.136" v="191"/>
          <ac:spMkLst>
            <pc:docMk/>
            <pc:sldMk cId="3039588240" sldId="300"/>
            <ac:spMk id="13" creationId="{EF99ECAA-1F11-4937-BBA6-51935AB44C9D}"/>
          </ac:spMkLst>
        </pc:spChg>
        <pc:spChg chg="add">
          <ac:chgData name="DANIELA CASTILLO MADRIGAL" userId="S::daniela.castillo3@ulatina.net::b87874fb-fd6a-4508-89ea-1b5a180314d5" providerId="AD" clId="Web-{E00EF0A3-38F7-35FF-8D67-A5F33010B0C7}" dt="2024-04-18T00:55:42.136" v="191"/>
          <ac:spMkLst>
            <pc:docMk/>
            <pc:sldMk cId="3039588240" sldId="300"/>
            <ac:spMk id="21" creationId="{1DB043B4-68C6-45B9-82AC-A5800EADB8DB}"/>
          </ac:spMkLst>
        </pc:spChg>
        <pc:spChg chg="add">
          <ac:chgData name="DANIELA CASTILLO MADRIGAL" userId="S::daniela.castillo3@ulatina.net::b87874fb-fd6a-4508-89ea-1b5a180314d5" providerId="AD" clId="Web-{E00EF0A3-38F7-35FF-8D67-A5F33010B0C7}" dt="2024-04-18T00:55:42.136" v="191"/>
          <ac:spMkLst>
            <pc:docMk/>
            <pc:sldMk cId="3039588240" sldId="300"/>
            <ac:spMk id="23" creationId="{AD4EA4DF-0E7C-4098-86F6-7D0ACAEFC0BF}"/>
          </ac:spMkLst>
        </pc:spChg>
        <pc:spChg chg="add">
          <ac:chgData name="DANIELA CASTILLO MADRIGAL" userId="S::daniela.castillo3@ulatina.net::b87874fb-fd6a-4508-89ea-1b5a180314d5" providerId="AD" clId="Web-{E00EF0A3-38F7-35FF-8D67-A5F33010B0C7}" dt="2024-04-18T00:55:42.136" v="191"/>
          <ac:spMkLst>
            <pc:docMk/>
            <pc:sldMk cId="3039588240" sldId="300"/>
            <ac:spMk id="25" creationId="{FE05BC49-0F00-4C85-9AF5-A0CC5B39C8D2}"/>
          </ac:spMkLst>
        </pc:spChg>
        <pc:grpChg chg="add">
          <ac:chgData name="DANIELA CASTILLO MADRIGAL" userId="S::daniela.castillo3@ulatina.net::b87874fb-fd6a-4508-89ea-1b5a180314d5" providerId="AD" clId="Web-{E00EF0A3-38F7-35FF-8D67-A5F33010B0C7}" dt="2024-04-18T00:55:42.136" v="191"/>
          <ac:grpSpMkLst>
            <pc:docMk/>
            <pc:sldMk cId="3039588240" sldId="300"/>
            <ac:grpSpMk id="15" creationId="{79DE9FAB-6BBA-4CFE-B67D-77B47F01ECA4}"/>
          </ac:grpSpMkLst>
        </pc:grpChg>
        <pc:picChg chg="add">
          <ac:chgData name="DANIELA CASTILLO MADRIGAL" userId="S::daniela.castillo3@ulatina.net::b87874fb-fd6a-4508-89ea-1b5a180314d5" providerId="AD" clId="Web-{E00EF0A3-38F7-35FF-8D67-A5F33010B0C7}" dt="2024-04-18T00:55:42.136" v="191"/>
          <ac:picMkLst>
            <pc:docMk/>
            <pc:sldMk cId="3039588240" sldId="300"/>
            <ac:picMk id="5" creationId="{54417F96-2CEF-5808-1CEC-5E21FACCE62C}"/>
          </ac:picMkLst>
        </pc:picChg>
      </pc:sldChg>
    </pc:docChg>
  </pc:docChgLst>
  <pc:docChgLst>
    <pc:chgData name="DANIELA CASTILLO MADRIGAL" userId="S::daniela.castillo3@ulatina.net::b87874fb-fd6a-4508-89ea-1b5a180314d5" providerId="AD" clId="Web-{87905BB9-56FF-338B-E809-ABB1F24669C7}"/>
    <pc:docChg chg="addSld delSld modSld">
      <pc:chgData name="DANIELA CASTILLO MADRIGAL" userId="S::daniela.castillo3@ulatina.net::b87874fb-fd6a-4508-89ea-1b5a180314d5" providerId="AD" clId="Web-{87905BB9-56FF-338B-E809-ABB1F24669C7}" dt="2024-04-24T19:10:09.831" v="440" actId="20577"/>
      <pc:docMkLst>
        <pc:docMk/>
      </pc:docMkLst>
      <pc:sldChg chg="addSp delSp modSp">
        <pc:chgData name="DANIELA CASTILLO MADRIGAL" userId="S::daniela.castillo3@ulatina.net::b87874fb-fd6a-4508-89ea-1b5a180314d5" providerId="AD" clId="Web-{87905BB9-56FF-338B-E809-ABB1F24669C7}" dt="2024-04-24T17:26:43.982" v="71" actId="1076"/>
        <pc:sldMkLst>
          <pc:docMk/>
          <pc:sldMk cId="1388592114" sldId="283"/>
        </pc:sldMkLst>
        <pc:spChg chg="add del mod">
          <ac:chgData name="DANIELA CASTILLO MADRIGAL" userId="S::daniela.castillo3@ulatina.net::b87874fb-fd6a-4508-89ea-1b5a180314d5" providerId="AD" clId="Web-{87905BB9-56FF-338B-E809-ABB1F24669C7}" dt="2024-04-24T17:26:43.982" v="71" actId="1076"/>
          <ac:spMkLst>
            <pc:docMk/>
            <pc:sldMk cId="1388592114" sldId="283"/>
            <ac:spMk id="2" creationId="{954ABE40-AA00-F366-A36A-B3F1AADBF025}"/>
          </ac:spMkLst>
        </pc:spChg>
        <pc:spChg chg="add del mod">
          <ac:chgData name="DANIELA CASTILLO MADRIGAL" userId="S::daniela.castillo3@ulatina.net::b87874fb-fd6a-4508-89ea-1b5a180314d5" providerId="AD" clId="Web-{87905BB9-56FF-338B-E809-ABB1F24669C7}" dt="2024-04-24T17:26:21.997" v="67"/>
          <ac:spMkLst>
            <pc:docMk/>
            <pc:sldMk cId="1388592114" sldId="283"/>
            <ac:spMk id="4" creationId="{62E38D67-058B-B3F6-EBE3-DD574CF4A548}"/>
          </ac:spMkLst>
        </pc:spChg>
      </pc:sldChg>
      <pc:sldChg chg="addSp delSp modSp">
        <pc:chgData name="DANIELA CASTILLO MADRIGAL" userId="S::daniela.castillo3@ulatina.net::b87874fb-fd6a-4508-89ea-1b5a180314d5" providerId="AD" clId="Web-{87905BB9-56FF-338B-E809-ABB1F24669C7}" dt="2024-04-24T17:35:17.201" v="150"/>
        <pc:sldMkLst>
          <pc:docMk/>
          <pc:sldMk cId="652841706" sldId="284"/>
        </pc:sldMkLst>
        <pc:spChg chg="del mod">
          <ac:chgData name="DANIELA CASTILLO MADRIGAL" userId="S::daniela.castillo3@ulatina.net::b87874fb-fd6a-4508-89ea-1b5a180314d5" providerId="AD" clId="Web-{87905BB9-56FF-338B-E809-ABB1F24669C7}" dt="2024-04-24T17:35:17.201" v="150"/>
          <ac:spMkLst>
            <pc:docMk/>
            <pc:sldMk cId="652841706" sldId="284"/>
            <ac:spMk id="3" creationId="{1C6744DD-5BC8-42C8-4313-13CE95ED575B}"/>
          </ac:spMkLst>
        </pc:spChg>
        <pc:graphicFrameChg chg="add">
          <ac:chgData name="DANIELA CASTILLO MADRIGAL" userId="S::daniela.castillo3@ulatina.net::b87874fb-fd6a-4508-89ea-1b5a180314d5" providerId="AD" clId="Web-{87905BB9-56FF-338B-E809-ABB1F24669C7}" dt="2024-04-24T17:35:17.201" v="150"/>
          <ac:graphicFrameMkLst>
            <pc:docMk/>
            <pc:sldMk cId="652841706" sldId="284"/>
            <ac:graphicFrameMk id="6" creationId="{DAF75ECD-9E72-3F86-A7C0-DF9A0BB9E32E}"/>
          </ac:graphicFrameMkLst>
        </pc:graphicFrameChg>
        <pc:picChg chg="mod">
          <ac:chgData name="DANIELA CASTILLO MADRIGAL" userId="S::daniela.castillo3@ulatina.net::b87874fb-fd6a-4508-89ea-1b5a180314d5" providerId="AD" clId="Web-{87905BB9-56FF-338B-E809-ABB1F24669C7}" dt="2024-04-24T17:34:55.185" v="149" actId="1076"/>
          <ac:picMkLst>
            <pc:docMk/>
            <pc:sldMk cId="652841706" sldId="284"/>
            <ac:picMk id="4" creationId="{4A24ECD6-7C0B-443C-AD74-DD44DFC3290E}"/>
          </ac:picMkLst>
        </pc:picChg>
      </pc:sldChg>
      <pc:sldChg chg="modSp">
        <pc:chgData name="DANIELA CASTILLO MADRIGAL" userId="S::daniela.castillo3@ulatina.net::b87874fb-fd6a-4508-89ea-1b5a180314d5" providerId="AD" clId="Web-{87905BB9-56FF-338B-E809-ABB1F24669C7}" dt="2024-04-24T17:40:46.790" v="206" actId="20577"/>
        <pc:sldMkLst>
          <pc:docMk/>
          <pc:sldMk cId="2855514139" sldId="285"/>
        </pc:sldMkLst>
        <pc:spChg chg="mod">
          <ac:chgData name="DANIELA CASTILLO MADRIGAL" userId="S::daniela.castillo3@ulatina.net::b87874fb-fd6a-4508-89ea-1b5a180314d5" providerId="AD" clId="Web-{87905BB9-56FF-338B-E809-ABB1F24669C7}" dt="2024-04-24T17:39:33.553" v="200" actId="1076"/>
          <ac:spMkLst>
            <pc:docMk/>
            <pc:sldMk cId="2855514139" sldId="285"/>
            <ac:spMk id="7" creationId="{8A84D4AF-8D29-5A55-F3F8-1E928E3B08FF}"/>
          </ac:spMkLst>
        </pc:spChg>
        <pc:spChg chg="mod">
          <ac:chgData name="DANIELA CASTILLO MADRIGAL" userId="S::daniela.castillo3@ulatina.net::b87874fb-fd6a-4508-89ea-1b5a180314d5" providerId="AD" clId="Web-{87905BB9-56FF-338B-E809-ABB1F24669C7}" dt="2024-04-24T17:40:46.790" v="206" actId="20577"/>
          <ac:spMkLst>
            <pc:docMk/>
            <pc:sldMk cId="2855514139" sldId="285"/>
            <ac:spMk id="8" creationId="{6450744F-A4B6-FD90-F6DA-4EF9A192E377}"/>
          </ac:spMkLst>
        </pc:spChg>
      </pc:sldChg>
      <pc:sldChg chg="addSp delSp modSp">
        <pc:chgData name="DANIELA CASTILLO MADRIGAL" userId="S::daniela.castillo3@ulatina.net::b87874fb-fd6a-4508-89ea-1b5a180314d5" providerId="AD" clId="Web-{87905BB9-56FF-338B-E809-ABB1F24669C7}" dt="2024-04-24T19:06:49.524" v="407" actId="1076"/>
        <pc:sldMkLst>
          <pc:docMk/>
          <pc:sldMk cId="233018862" sldId="286"/>
        </pc:sldMkLst>
        <pc:spChg chg="mod">
          <ac:chgData name="DANIELA CASTILLO MADRIGAL" userId="S::daniela.castillo3@ulatina.net::b87874fb-fd6a-4508-89ea-1b5a180314d5" providerId="AD" clId="Web-{87905BB9-56FF-338B-E809-ABB1F24669C7}" dt="2024-04-24T19:06:49.524" v="407" actId="1076"/>
          <ac:spMkLst>
            <pc:docMk/>
            <pc:sldMk cId="233018862" sldId="286"/>
            <ac:spMk id="3" creationId="{476CC09F-7383-3A4C-555C-35DA0BB4B76E}"/>
          </ac:spMkLst>
        </pc:spChg>
        <pc:spChg chg="mod">
          <ac:chgData name="DANIELA CASTILLO MADRIGAL" userId="S::daniela.castillo3@ulatina.net::b87874fb-fd6a-4508-89ea-1b5a180314d5" providerId="AD" clId="Web-{87905BB9-56FF-338B-E809-ABB1F24669C7}" dt="2024-04-24T19:06:26.101" v="402" actId="1076"/>
          <ac:spMkLst>
            <pc:docMk/>
            <pc:sldMk cId="233018862" sldId="286"/>
            <ac:spMk id="6" creationId="{9BE7E655-DBBE-1E38-D543-EB34028F2F2B}"/>
          </ac:spMkLst>
        </pc:spChg>
        <pc:spChg chg="del">
          <ac:chgData name="DANIELA CASTILLO MADRIGAL" userId="S::daniela.castillo3@ulatina.net::b87874fb-fd6a-4508-89ea-1b5a180314d5" providerId="AD" clId="Web-{87905BB9-56FF-338B-E809-ABB1F24669C7}" dt="2024-04-24T19:03:17.951" v="368"/>
          <ac:spMkLst>
            <pc:docMk/>
            <pc:sldMk cId="233018862" sldId="286"/>
            <ac:spMk id="17" creationId="{A5931BE0-4B93-4D6C-878E-ACC59D6B4587}"/>
          </ac:spMkLst>
        </pc:spChg>
        <pc:spChg chg="del">
          <ac:chgData name="DANIELA CASTILLO MADRIGAL" userId="S::daniela.castillo3@ulatina.net::b87874fb-fd6a-4508-89ea-1b5a180314d5" providerId="AD" clId="Web-{87905BB9-56FF-338B-E809-ABB1F24669C7}" dt="2024-04-24T19:03:17.951" v="368"/>
          <ac:spMkLst>
            <pc:docMk/>
            <pc:sldMk cId="233018862" sldId="286"/>
            <ac:spMk id="24" creationId="{647A77D8-817B-4A9F-86AA-FE781E813DBC}"/>
          </ac:spMkLst>
        </pc:spChg>
        <pc:spChg chg="add">
          <ac:chgData name="DANIELA CASTILLO MADRIGAL" userId="S::daniela.castillo3@ulatina.net::b87874fb-fd6a-4508-89ea-1b5a180314d5" providerId="AD" clId="Web-{87905BB9-56FF-338B-E809-ABB1F24669C7}" dt="2024-04-24T19:03:17.951" v="368"/>
          <ac:spMkLst>
            <pc:docMk/>
            <pc:sldMk cId="233018862" sldId="286"/>
            <ac:spMk id="35" creationId="{A5931BE0-4B93-4D6C-878E-ACC59D6B4587}"/>
          </ac:spMkLst>
        </pc:spChg>
        <pc:grpChg chg="del">
          <ac:chgData name="DANIELA CASTILLO MADRIGAL" userId="S::daniela.castillo3@ulatina.net::b87874fb-fd6a-4508-89ea-1b5a180314d5" providerId="AD" clId="Web-{87905BB9-56FF-338B-E809-ABB1F24669C7}" dt="2024-04-24T19:03:17.951" v="368"/>
          <ac:grpSpMkLst>
            <pc:docMk/>
            <pc:sldMk cId="233018862" sldId="286"/>
            <ac:grpSpMk id="11" creationId="{3BDBC526-6DCD-4FF6-8395-D8C22E46E527}"/>
          </ac:grpSpMkLst>
        </pc:grpChg>
        <pc:grpChg chg="del">
          <ac:chgData name="DANIELA CASTILLO MADRIGAL" userId="S::daniela.castillo3@ulatina.net::b87874fb-fd6a-4508-89ea-1b5a180314d5" providerId="AD" clId="Web-{87905BB9-56FF-338B-E809-ABB1F24669C7}" dt="2024-04-24T19:03:17.951" v="368"/>
          <ac:grpSpMkLst>
            <pc:docMk/>
            <pc:sldMk cId="233018862" sldId="286"/>
            <ac:grpSpMk id="19" creationId="{183B29DA-9BB8-4BA8-B8E1-8C2B544078C7}"/>
          </ac:grpSpMkLst>
        </pc:grpChg>
        <pc:grpChg chg="add">
          <ac:chgData name="DANIELA CASTILLO MADRIGAL" userId="S::daniela.castillo3@ulatina.net::b87874fb-fd6a-4508-89ea-1b5a180314d5" providerId="AD" clId="Web-{87905BB9-56FF-338B-E809-ABB1F24669C7}" dt="2024-04-24T19:03:17.951" v="368"/>
          <ac:grpSpMkLst>
            <pc:docMk/>
            <pc:sldMk cId="233018862" sldId="286"/>
            <ac:grpSpMk id="29" creationId="{3BDBC526-6DCD-4FF6-8395-D8C22E46E527}"/>
          </ac:grpSpMkLst>
        </pc:grpChg>
        <pc:picChg chg="mod">
          <ac:chgData name="DANIELA CASTILLO MADRIGAL" userId="S::daniela.castillo3@ulatina.net::b87874fb-fd6a-4508-89ea-1b5a180314d5" providerId="AD" clId="Web-{87905BB9-56FF-338B-E809-ABB1F24669C7}" dt="2024-04-24T19:06:27.867" v="403" actId="1076"/>
          <ac:picMkLst>
            <pc:docMk/>
            <pc:sldMk cId="233018862" sldId="286"/>
            <ac:picMk id="2" creationId="{7F4FC78B-1A4B-6861-31D2-52F2C5E18C8D}"/>
          </ac:picMkLst>
        </pc:picChg>
      </pc:sldChg>
      <pc:sldChg chg="modSp">
        <pc:chgData name="DANIELA CASTILLO MADRIGAL" userId="S::daniela.castillo3@ulatina.net::b87874fb-fd6a-4508-89ea-1b5a180314d5" providerId="AD" clId="Web-{87905BB9-56FF-338B-E809-ABB1F24669C7}" dt="2024-04-24T18:44:15.535" v="237" actId="20577"/>
        <pc:sldMkLst>
          <pc:docMk/>
          <pc:sldMk cId="2934538999" sldId="293"/>
        </pc:sldMkLst>
        <pc:spChg chg="mod">
          <ac:chgData name="DANIELA CASTILLO MADRIGAL" userId="S::daniela.castillo3@ulatina.net::b87874fb-fd6a-4508-89ea-1b5a180314d5" providerId="AD" clId="Web-{87905BB9-56FF-338B-E809-ABB1F24669C7}" dt="2024-04-24T18:44:15.535" v="237" actId="20577"/>
          <ac:spMkLst>
            <pc:docMk/>
            <pc:sldMk cId="2934538999" sldId="293"/>
            <ac:spMk id="4" creationId="{212F12E9-3868-8C67-81D3-ED08B69A8D43}"/>
          </ac:spMkLst>
        </pc:spChg>
      </pc:sldChg>
      <pc:sldChg chg="modSp new">
        <pc:chgData name="DANIELA CASTILLO MADRIGAL" userId="S::daniela.castillo3@ulatina.net::b87874fb-fd6a-4508-89ea-1b5a180314d5" providerId="AD" clId="Web-{87905BB9-56FF-338B-E809-ABB1F24669C7}" dt="2024-04-24T18:42:15.326" v="225" actId="20577"/>
        <pc:sldMkLst>
          <pc:docMk/>
          <pc:sldMk cId="2091092604" sldId="300"/>
        </pc:sldMkLst>
        <pc:spChg chg="mod">
          <ac:chgData name="DANIELA CASTILLO MADRIGAL" userId="S::daniela.castillo3@ulatina.net::b87874fb-fd6a-4508-89ea-1b5a180314d5" providerId="AD" clId="Web-{87905BB9-56FF-338B-E809-ABB1F24669C7}" dt="2024-04-24T18:42:15.326" v="225" actId="20577"/>
          <ac:spMkLst>
            <pc:docMk/>
            <pc:sldMk cId="2091092604" sldId="300"/>
            <ac:spMk id="3" creationId="{07D0FEA8-E893-BD70-6F17-BCF4F62A8ABE}"/>
          </ac:spMkLst>
        </pc:spChg>
      </pc:sldChg>
      <pc:sldChg chg="modSp new">
        <pc:chgData name="DANIELA CASTILLO MADRIGAL" userId="S::daniela.castillo3@ulatina.net::b87874fb-fd6a-4508-89ea-1b5a180314d5" providerId="AD" clId="Web-{87905BB9-56FF-338B-E809-ABB1F24669C7}" dt="2024-04-24T19:10:09.831" v="440" actId="20577"/>
        <pc:sldMkLst>
          <pc:docMk/>
          <pc:sldMk cId="595104922" sldId="301"/>
        </pc:sldMkLst>
        <pc:spChg chg="mod">
          <ac:chgData name="DANIELA CASTILLO MADRIGAL" userId="S::daniela.castillo3@ulatina.net::b87874fb-fd6a-4508-89ea-1b5a180314d5" providerId="AD" clId="Web-{87905BB9-56FF-338B-E809-ABB1F24669C7}" dt="2024-04-24T18:44:50.927" v="261" actId="20577"/>
          <ac:spMkLst>
            <pc:docMk/>
            <pc:sldMk cId="595104922" sldId="301"/>
            <ac:spMk id="2" creationId="{7AF81081-B557-67FA-3271-69E3AD7FCC59}"/>
          </ac:spMkLst>
        </pc:spChg>
        <pc:spChg chg="mod">
          <ac:chgData name="DANIELA CASTILLO MADRIGAL" userId="S::daniela.castillo3@ulatina.net::b87874fb-fd6a-4508-89ea-1b5a180314d5" providerId="AD" clId="Web-{87905BB9-56FF-338B-E809-ABB1F24669C7}" dt="2024-04-24T19:10:09.831" v="440" actId="20577"/>
          <ac:spMkLst>
            <pc:docMk/>
            <pc:sldMk cId="595104922" sldId="301"/>
            <ac:spMk id="3" creationId="{24C7DC42-4621-8F96-5C14-20E95F99C86D}"/>
          </ac:spMkLst>
        </pc:spChg>
        <pc:spChg chg="mod">
          <ac:chgData name="DANIELA CASTILLO MADRIGAL" userId="S::daniela.castillo3@ulatina.net::b87874fb-fd6a-4508-89ea-1b5a180314d5" providerId="AD" clId="Web-{87905BB9-56FF-338B-E809-ABB1F24669C7}" dt="2024-04-24T18:44:36.755" v="257" actId="1076"/>
          <ac:spMkLst>
            <pc:docMk/>
            <pc:sldMk cId="595104922" sldId="301"/>
            <ac:spMk id="4" creationId="{95FDC6E6-B7CA-3999-09A4-4A2EB82AAEAE}"/>
          </ac:spMkLst>
        </pc:spChg>
      </pc:sldChg>
      <pc:sldChg chg="new del">
        <pc:chgData name="DANIELA CASTILLO MADRIGAL" userId="S::daniela.castillo3@ulatina.net::b87874fb-fd6a-4508-89ea-1b5a180314d5" providerId="AD" clId="Web-{87905BB9-56FF-338B-E809-ABB1F24669C7}" dt="2024-04-24T18:43:31.767" v="235"/>
        <pc:sldMkLst>
          <pc:docMk/>
          <pc:sldMk cId="921236333" sldId="301"/>
        </pc:sldMkLst>
      </pc:sldChg>
    </pc:docChg>
  </pc:docChgLst>
  <pc:docChgLst>
    <pc:chgData name="ALONSO AMADOR ROJAS" userId="S::alonso.amador@ulatina.net::43aa5e54-88e9-4c12-a55e-9925cb878100" providerId="AD" clId="Web-{190D0E88-7BC0-1A42-801A-6160721CF1C9}"/>
    <pc:docChg chg="sldOrd">
      <pc:chgData name="ALONSO AMADOR ROJAS" userId="S::alonso.amador@ulatina.net::43aa5e54-88e9-4c12-a55e-9925cb878100" providerId="AD" clId="Web-{190D0E88-7BC0-1A42-801A-6160721CF1C9}" dt="2024-04-24T23:08:41.074" v="0"/>
      <pc:docMkLst>
        <pc:docMk/>
      </pc:docMkLst>
      <pc:sldChg chg="ord">
        <pc:chgData name="ALONSO AMADOR ROJAS" userId="S::alonso.amador@ulatina.net::43aa5e54-88e9-4c12-a55e-9925cb878100" providerId="AD" clId="Web-{190D0E88-7BC0-1A42-801A-6160721CF1C9}" dt="2024-04-24T23:08:41.074" v="0"/>
        <pc:sldMkLst>
          <pc:docMk/>
          <pc:sldMk cId="2855514139" sldId="285"/>
        </pc:sldMkLst>
      </pc:sldChg>
    </pc:docChg>
  </pc:docChgLst>
  <pc:docChgLst>
    <pc:chgData name="DANIELA CASTILLO MADRIGAL" userId="S::daniela.castillo3@ulatina.net::b87874fb-fd6a-4508-89ea-1b5a180314d5" providerId="AD" clId="Web-{9A740935-C618-FB3E-C681-BA3B58505D62}"/>
    <pc:docChg chg="modSld">
      <pc:chgData name="DANIELA CASTILLO MADRIGAL" userId="S::daniela.castillo3@ulatina.net::b87874fb-fd6a-4508-89ea-1b5a180314d5" providerId="AD" clId="Web-{9A740935-C618-FB3E-C681-BA3B58505D62}" dt="2024-04-25T00:32:22.501" v="145" actId="1076"/>
      <pc:docMkLst>
        <pc:docMk/>
      </pc:docMkLst>
      <pc:sldChg chg="modSp">
        <pc:chgData name="DANIELA CASTILLO MADRIGAL" userId="S::daniela.castillo3@ulatina.net::b87874fb-fd6a-4508-89ea-1b5a180314d5" providerId="AD" clId="Web-{9A740935-C618-FB3E-C681-BA3B58505D62}" dt="2024-04-25T00:02:12.989" v="1" actId="20577"/>
        <pc:sldMkLst>
          <pc:docMk/>
          <pc:sldMk cId="2665045518" sldId="282"/>
        </pc:sldMkLst>
        <pc:spChg chg="mod">
          <ac:chgData name="DANIELA CASTILLO MADRIGAL" userId="S::daniela.castillo3@ulatina.net::b87874fb-fd6a-4508-89ea-1b5a180314d5" providerId="AD" clId="Web-{9A740935-C618-FB3E-C681-BA3B58505D62}" dt="2024-04-25T00:02:12.989" v="1" actId="20577"/>
          <ac:spMkLst>
            <pc:docMk/>
            <pc:sldMk cId="2665045518" sldId="282"/>
            <ac:spMk id="3" creationId="{1ABCA07C-1908-B1EB-82FA-EC63DAAF4CF4}"/>
          </ac:spMkLst>
        </pc:spChg>
      </pc:sldChg>
      <pc:sldChg chg="modSp">
        <pc:chgData name="DANIELA CASTILLO MADRIGAL" userId="S::daniela.castillo3@ulatina.net::b87874fb-fd6a-4508-89ea-1b5a180314d5" providerId="AD" clId="Web-{9A740935-C618-FB3E-C681-BA3B58505D62}" dt="2024-04-25T00:02:47.803" v="6" actId="1076"/>
        <pc:sldMkLst>
          <pc:docMk/>
          <pc:sldMk cId="1388592114" sldId="283"/>
        </pc:sldMkLst>
        <pc:spChg chg="mod">
          <ac:chgData name="DANIELA CASTILLO MADRIGAL" userId="S::daniela.castillo3@ulatina.net::b87874fb-fd6a-4508-89ea-1b5a180314d5" providerId="AD" clId="Web-{9A740935-C618-FB3E-C681-BA3B58505D62}" dt="2024-04-25T00:02:41.896" v="3" actId="14100"/>
          <ac:spMkLst>
            <pc:docMk/>
            <pc:sldMk cId="1388592114" sldId="283"/>
            <ac:spMk id="2" creationId="{954ABE40-AA00-F366-A36A-B3F1AADBF025}"/>
          </ac:spMkLst>
        </pc:spChg>
        <pc:picChg chg="mod">
          <ac:chgData name="DANIELA CASTILLO MADRIGAL" userId="S::daniela.castillo3@ulatina.net::b87874fb-fd6a-4508-89ea-1b5a180314d5" providerId="AD" clId="Web-{9A740935-C618-FB3E-C681-BA3B58505D62}" dt="2024-04-25T00:02:47.803" v="6" actId="1076"/>
          <ac:picMkLst>
            <pc:docMk/>
            <pc:sldMk cId="1388592114" sldId="283"/>
            <ac:picMk id="9" creationId="{76F5B7C2-8BBD-D5DB-AA02-4F838D91DDD4}"/>
          </ac:picMkLst>
        </pc:picChg>
      </pc:sldChg>
      <pc:sldChg chg="addSp delSp modSp mod setBg">
        <pc:chgData name="DANIELA CASTILLO MADRIGAL" userId="S::daniela.castillo3@ulatina.net::b87874fb-fd6a-4508-89ea-1b5a180314d5" providerId="AD" clId="Web-{9A740935-C618-FB3E-C681-BA3B58505D62}" dt="2024-04-25T00:32:22.501" v="145" actId="1076"/>
        <pc:sldMkLst>
          <pc:docMk/>
          <pc:sldMk cId="652841706" sldId="284"/>
        </pc:sldMkLst>
        <pc:spChg chg="mod">
          <ac:chgData name="DANIELA CASTILLO MADRIGAL" userId="S::daniela.castillo3@ulatina.net::b87874fb-fd6a-4508-89ea-1b5a180314d5" providerId="AD" clId="Web-{9A740935-C618-FB3E-C681-BA3B58505D62}" dt="2024-04-25T00:26:50.475" v="141" actId="1076"/>
          <ac:spMkLst>
            <pc:docMk/>
            <pc:sldMk cId="652841706" sldId="284"/>
            <ac:spMk id="2" creationId="{1C72343A-9CB0-F2AD-EF62-5DEE3E97F956}"/>
          </ac:spMkLst>
        </pc:spChg>
        <pc:spChg chg="add del">
          <ac:chgData name="DANIELA CASTILLO MADRIGAL" userId="S::daniela.castillo3@ulatina.net::b87874fb-fd6a-4508-89ea-1b5a180314d5" providerId="AD" clId="Web-{9A740935-C618-FB3E-C681-BA3B58505D62}" dt="2024-04-25T00:19:44.211" v="51"/>
          <ac:spMkLst>
            <pc:docMk/>
            <pc:sldMk cId="652841706" sldId="284"/>
            <ac:spMk id="9" creationId="{A5931BE0-4B93-4D6C-878E-ACC59D6B4587}"/>
          </ac:spMkLst>
        </pc:spChg>
        <pc:spChg chg="add del">
          <ac:chgData name="DANIELA CASTILLO MADRIGAL" userId="S::daniela.castillo3@ulatina.net::b87874fb-fd6a-4508-89ea-1b5a180314d5" providerId="AD" clId="Web-{9A740935-C618-FB3E-C681-BA3B58505D62}" dt="2024-04-25T00:16:53.987" v="36"/>
          <ac:spMkLst>
            <pc:docMk/>
            <pc:sldMk cId="652841706" sldId="284"/>
            <ac:spMk id="17" creationId="{A5931BE0-4B93-4D6C-878E-ACC59D6B4587}"/>
          </ac:spMkLst>
        </pc:spChg>
        <pc:spChg chg="add del">
          <ac:chgData name="DANIELA CASTILLO MADRIGAL" userId="S::daniela.castillo3@ulatina.net::b87874fb-fd6a-4508-89ea-1b5a180314d5" providerId="AD" clId="Web-{9A740935-C618-FB3E-C681-BA3B58505D62}" dt="2024-04-25T00:16:53.987" v="36"/>
          <ac:spMkLst>
            <pc:docMk/>
            <pc:sldMk cId="652841706" sldId="284"/>
            <ac:spMk id="19" creationId="{6B425BBD-042F-4CF8-A9EE-42CC14D252C9}"/>
          </ac:spMkLst>
        </pc:spChg>
        <pc:spChg chg="add del">
          <ac:chgData name="DANIELA CASTILLO MADRIGAL" userId="S::daniela.castillo3@ulatina.net::b87874fb-fd6a-4508-89ea-1b5a180314d5" providerId="AD" clId="Web-{9A740935-C618-FB3E-C681-BA3B58505D62}" dt="2024-04-25T00:19:44.211" v="51"/>
          <ac:spMkLst>
            <pc:docMk/>
            <pc:sldMk cId="652841706" sldId="284"/>
            <ac:spMk id="24" creationId="{647A77D8-817B-4A9F-86AA-FE781E813DBC}"/>
          </ac:spMkLst>
        </pc:spChg>
        <pc:spChg chg="add del">
          <ac:chgData name="DANIELA CASTILLO MADRIGAL" userId="S::daniela.castillo3@ulatina.net::b87874fb-fd6a-4508-89ea-1b5a180314d5" providerId="AD" clId="Web-{9A740935-C618-FB3E-C681-BA3B58505D62}" dt="2024-04-25T00:18:35.256" v="46"/>
          <ac:spMkLst>
            <pc:docMk/>
            <pc:sldMk cId="652841706" sldId="284"/>
            <ac:spMk id="32" creationId="{A5931BE0-4B93-4D6C-878E-ACC59D6B4587}"/>
          </ac:spMkLst>
        </pc:spChg>
        <pc:spChg chg="add">
          <ac:chgData name="DANIELA CASTILLO MADRIGAL" userId="S::daniela.castillo3@ulatina.net::b87874fb-fd6a-4508-89ea-1b5a180314d5" providerId="AD" clId="Web-{9A740935-C618-FB3E-C681-BA3B58505D62}" dt="2024-04-25T00:19:44.805" v="52"/>
          <ac:spMkLst>
            <pc:docMk/>
            <pc:sldMk cId="652841706" sldId="284"/>
            <ac:spMk id="34" creationId="{A5931BE0-4B93-4D6C-878E-ACC59D6B4587}"/>
          </ac:spMkLst>
        </pc:spChg>
        <pc:spChg chg="add">
          <ac:chgData name="DANIELA CASTILLO MADRIGAL" userId="S::daniela.castillo3@ulatina.net::b87874fb-fd6a-4508-89ea-1b5a180314d5" providerId="AD" clId="Web-{9A740935-C618-FB3E-C681-BA3B58505D62}" dt="2024-04-25T00:19:44.805" v="52"/>
          <ac:spMkLst>
            <pc:docMk/>
            <pc:sldMk cId="652841706" sldId="284"/>
            <ac:spMk id="35" creationId="{6B425BBD-042F-4CF8-A9EE-42CC14D252C9}"/>
          </ac:spMkLst>
        </pc:spChg>
        <pc:spChg chg="add mod">
          <ac:chgData name="DANIELA CASTILLO MADRIGAL" userId="S::daniela.castillo3@ulatina.net::b87874fb-fd6a-4508-89ea-1b5a180314d5" providerId="AD" clId="Web-{9A740935-C618-FB3E-C681-BA3B58505D62}" dt="2024-04-25T00:32:19.439" v="144" actId="1076"/>
          <ac:spMkLst>
            <pc:docMk/>
            <pc:sldMk cId="652841706" sldId="284"/>
            <ac:spMk id="483" creationId="{DF02175D-379C-0AB7-7BDD-639382C2DBE2}"/>
          </ac:spMkLst>
        </pc:spChg>
        <pc:spChg chg="add del mod">
          <ac:chgData name="DANIELA CASTILLO MADRIGAL" userId="S::daniela.castillo3@ulatina.net::b87874fb-fd6a-4508-89ea-1b5a180314d5" providerId="AD" clId="Web-{9A740935-C618-FB3E-C681-BA3B58505D62}" dt="2024-04-25T00:23:50.594" v="102"/>
          <ac:spMkLst>
            <pc:docMk/>
            <pc:sldMk cId="652841706" sldId="284"/>
            <ac:spMk id="485" creationId="{4B8CD3B9-7278-73E3-0040-801BDEC0BAFF}"/>
          </ac:spMkLst>
        </pc:spChg>
        <pc:spChg chg="add del">
          <ac:chgData name="DANIELA CASTILLO MADRIGAL" userId="S::daniela.castillo3@ulatina.net::b87874fb-fd6a-4508-89ea-1b5a180314d5" providerId="AD" clId="Web-{9A740935-C618-FB3E-C681-BA3B58505D62}" dt="2024-04-25T00:24:06.563" v="104"/>
          <ac:spMkLst>
            <pc:docMk/>
            <pc:sldMk cId="652841706" sldId="284"/>
            <ac:spMk id="491" creationId="{ADD5F9F3-4A5C-524D-D1AB-DFBAF5A6115F}"/>
          </ac:spMkLst>
        </pc:spChg>
        <pc:spChg chg="add mod">
          <ac:chgData name="DANIELA CASTILLO MADRIGAL" userId="S::daniela.castillo3@ulatina.net::b87874fb-fd6a-4508-89ea-1b5a180314d5" providerId="AD" clId="Web-{9A740935-C618-FB3E-C681-BA3B58505D62}" dt="2024-04-25T00:32:22.501" v="145" actId="1076"/>
          <ac:spMkLst>
            <pc:docMk/>
            <pc:sldMk cId="652841706" sldId="284"/>
            <ac:spMk id="498" creationId="{D6299FA3-1345-A74E-D013-A136B890F2A6}"/>
          </ac:spMkLst>
        </pc:spChg>
        <pc:spChg chg="add del mod">
          <ac:chgData name="DANIELA CASTILLO MADRIGAL" userId="S::daniela.castillo3@ulatina.net::b87874fb-fd6a-4508-89ea-1b5a180314d5" providerId="AD" clId="Web-{9A740935-C618-FB3E-C681-BA3B58505D62}" dt="2024-04-25T00:25:02.299" v="116"/>
          <ac:spMkLst>
            <pc:docMk/>
            <pc:sldMk cId="652841706" sldId="284"/>
            <ac:spMk id="500" creationId="{F3C22E40-3D3E-781F-A27F-81ABC51D86BA}"/>
          </ac:spMkLst>
        </pc:spChg>
        <pc:grpChg chg="add del">
          <ac:chgData name="DANIELA CASTILLO MADRIGAL" userId="S::daniela.castillo3@ulatina.net::b87874fb-fd6a-4508-89ea-1b5a180314d5" providerId="AD" clId="Web-{9A740935-C618-FB3E-C681-BA3B58505D62}" dt="2024-04-25T00:19:44.211" v="51"/>
          <ac:grpSpMkLst>
            <pc:docMk/>
            <pc:sldMk cId="652841706" sldId="284"/>
            <ac:grpSpMk id="8" creationId="{3BDBC526-6DCD-4FF6-8395-D8C22E46E527}"/>
          </ac:grpSpMkLst>
        </pc:grpChg>
        <pc:grpChg chg="add del">
          <ac:chgData name="DANIELA CASTILLO MADRIGAL" userId="S::daniela.castillo3@ulatina.net::b87874fb-fd6a-4508-89ea-1b5a180314d5" providerId="AD" clId="Web-{9A740935-C618-FB3E-C681-BA3B58505D62}" dt="2024-04-25T00:19:44.211" v="51"/>
          <ac:grpSpMkLst>
            <pc:docMk/>
            <pc:sldMk cId="652841706" sldId="284"/>
            <ac:grpSpMk id="10" creationId="{183B29DA-9BB8-4BA8-B8E1-8C2B544078C7}"/>
          </ac:grpSpMkLst>
        </pc:grpChg>
        <pc:grpChg chg="add del">
          <ac:chgData name="DANIELA CASTILLO MADRIGAL" userId="S::daniela.castillo3@ulatina.net::b87874fb-fd6a-4508-89ea-1b5a180314d5" providerId="AD" clId="Web-{9A740935-C618-FB3E-C681-BA3B58505D62}" dt="2024-04-25T00:16:53.987" v="36"/>
          <ac:grpSpMkLst>
            <pc:docMk/>
            <pc:sldMk cId="652841706" sldId="284"/>
            <ac:grpSpMk id="11" creationId="{3BDBC526-6DCD-4FF6-8395-D8C22E46E527}"/>
          </ac:grpSpMkLst>
        </pc:grpChg>
        <pc:grpChg chg="add del">
          <ac:chgData name="DANIELA CASTILLO MADRIGAL" userId="S::daniela.castillo3@ulatina.net::b87874fb-fd6a-4508-89ea-1b5a180314d5" providerId="AD" clId="Web-{9A740935-C618-FB3E-C681-BA3B58505D62}" dt="2024-04-25T00:16:53.987" v="36"/>
          <ac:grpSpMkLst>
            <pc:docMk/>
            <pc:sldMk cId="652841706" sldId="284"/>
            <ac:grpSpMk id="21" creationId="{F8ED97E8-4320-4F9F-8AB2-2EC6D9FC971E}"/>
          </ac:grpSpMkLst>
        </pc:grpChg>
        <pc:grpChg chg="add del">
          <ac:chgData name="DANIELA CASTILLO MADRIGAL" userId="S::daniela.castillo3@ulatina.net::b87874fb-fd6a-4508-89ea-1b5a180314d5" providerId="AD" clId="Web-{9A740935-C618-FB3E-C681-BA3B58505D62}" dt="2024-04-25T00:16:53.987" v="36"/>
          <ac:grpSpMkLst>
            <pc:docMk/>
            <pc:sldMk cId="652841706" sldId="284"/>
            <ac:grpSpMk id="25" creationId="{3F071BFC-FCD5-404E-90E6-D59655774776}"/>
          </ac:grpSpMkLst>
        </pc:grpChg>
        <pc:grpChg chg="add">
          <ac:chgData name="DANIELA CASTILLO MADRIGAL" userId="S::daniela.castillo3@ulatina.net::b87874fb-fd6a-4508-89ea-1b5a180314d5" providerId="AD" clId="Web-{9A740935-C618-FB3E-C681-BA3B58505D62}" dt="2024-04-25T00:19:44.805" v="52"/>
          <ac:grpSpMkLst>
            <pc:docMk/>
            <pc:sldMk cId="652841706" sldId="284"/>
            <ac:grpSpMk id="30" creationId="{3BDBC526-6DCD-4FF6-8395-D8C22E46E527}"/>
          </ac:grpSpMkLst>
        </pc:grpChg>
        <pc:grpChg chg="add del">
          <ac:chgData name="DANIELA CASTILLO MADRIGAL" userId="S::daniela.castillo3@ulatina.net::b87874fb-fd6a-4508-89ea-1b5a180314d5" providerId="AD" clId="Web-{9A740935-C618-FB3E-C681-BA3B58505D62}" dt="2024-04-25T00:18:35.256" v="46"/>
          <ac:grpSpMkLst>
            <pc:docMk/>
            <pc:sldMk cId="652841706" sldId="284"/>
            <ac:grpSpMk id="31" creationId="{3BDBC526-6DCD-4FF6-8395-D8C22E46E527}"/>
          </ac:grpSpMkLst>
        </pc:grpChg>
        <pc:grpChg chg="add del">
          <ac:chgData name="DANIELA CASTILLO MADRIGAL" userId="S::daniela.castillo3@ulatina.net::b87874fb-fd6a-4508-89ea-1b5a180314d5" providerId="AD" clId="Web-{9A740935-C618-FB3E-C681-BA3B58505D62}" dt="2024-04-25T00:18:35.256" v="46"/>
          <ac:grpSpMkLst>
            <pc:docMk/>
            <pc:sldMk cId="652841706" sldId="284"/>
            <ac:grpSpMk id="33" creationId="{D0342557-9691-41B1-9FFF-027845ED041F}"/>
          </ac:grpSpMkLst>
        </pc:grpChg>
        <pc:grpChg chg="add">
          <ac:chgData name="DANIELA CASTILLO MADRIGAL" userId="S::daniela.castillo3@ulatina.net::b87874fb-fd6a-4508-89ea-1b5a180314d5" providerId="AD" clId="Web-{9A740935-C618-FB3E-C681-BA3B58505D62}" dt="2024-04-25T00:19:44.805" v="52"/>
          <ac:grpSpMkLst>
            <pc:docMk/>
            <pc:sldMk cId="652841706" sldId="284"/>
            <ac:grpSpMk id="36" creationId="{F8ED97E8-4320-4F9F-8AB2-2EC6D9FC971E}"/>
          </ac:grpSpMkLst>
        </pc:grpChg>
        <pc:grpChg chg="add">
          <ac:chgData name="DANIELA CASTILLO MADRIGAL" userId="S::daniela.castillo3@ulatina.net::b87874fb-fd6a-4508-89ea-1b5a180314d5" providerId="AD" clId="Web-{9A740935-C618-FB3E-C681-BA3B58505D62}" dt="2024-04-25T00:19:44.805" v="52"/>
          <ac:grpSpMkLst>
            <pc:docMk/>
            <pc:sldMk cId="652841706" sldId="284"/>
            <ac:grpSpMk id="37" creationId="{3F071BFC-FCD5-404E-90E6-D59655774776}"/>
          </ac:grpSpMkLst>
        </pc:grpChg>
        <pc:graphicFrameChg chg="add del mod ord modGraphic">
          <ac:chgData name="DANIELA CASTILLO MADRIGAL" userId="S::daniela.castillo3@ulatina.net::b87874fb-fd6a-4508-89ea-1b5a180314d5" providerId="AD" clId="Web-{9A740935-C618-FB3E-C681-BA3B58505D62}" dt="2024-04-25T00:24:52.127" v="114"/>
          <ac:graphicFrameMkLst>
            <pc:docMk/>
            <pc:sldMk cId="652841706" sldId="284"/>
            <ac:graphicFrameMk id="6" creationId="{DAF75ECD-9E72-3F86-A7C0-DF9A0BB9E32E}"/>
          </ac:graphicFrameMkLst>
        </pc:graphicFrameChg>
        <pc:picChg chg="mod">
          <ac:chgData name="DANIELA CASTILLO MADRIGAL" userId="S::daniela.castillo3@ulatina.net::b87874fb-fd6a-4508-89ea-1b5a180314d5" providerId="AD" clId="Web-{9A740935-C618-FB3E-C681-BA3B58505D62}" dt="2024-04-25T00:25:05.034" v="117" actId="1076"/>
          <ac:picMkLst>
            <pc:docMk/>
            <pc:sldMk cId="652841706" sldId="284"/>
            <ac:picMk id="4" creationId="{4A24ECD6-7C0B-443C-AD74-DD44DFC3290E}"/>
          </ac:picMkLst>
        </pc:picChg>
      </pc:sldChg>
    </pc:docChg>
  </pc:docChgLst>
  <pc:docChgLst>
    <pc:chgData name="Usuario invitado" userId="S::urn:spo:anon#9000ded6408b20b606348d77286607af068953c787d1489721f9a5fa99038a51::" providerId="AD" clId="Web-{43151535-40EB-B39F-53D0-354D112F8EF9}"/>
    <pc:docChg chg="addSld modSld">
      <pc:chgData name="Usuario invitado" userId="S::urn:spo:anon#9000ded6408b20b606348d77286607af068953c787d1489721f9a5fa99038a51::" providerId="AD" clId="Web-{43151535-40EB-B39F-53D0-354D112F8EF9}" dt="2024-04-24T21:48:33.457" v="133" actId="1076"/>
      <pc:docMkLst>
        <pc:docMk/>
      </pc:docMkLst>
      <pc:sldChg chg="modSp">
        <pc:chgData name="Usuario invitado" userId="S::urn:spo:anon#9000ded6408b20b606348d77286607af068953c787d1489721f9a5fa99038a51::" providerId="AD" clId="Web-{43151535-40EB-B39F-53D0-354D112F8EF9}" dt="2024-04-24T21:48:33.457" v="133" actId="1076"/>
        <pc:sldMkLst>
          <pc:docMk/>
          <pc:sldMk cId="414523832" sldId="288"/>
        </pc:sldMkLst>
        <pc:spChg chg="mod">
          <ac:chgData name="Usuario invitado" userId="S::urn:spo:anon#9000ded6408b20b606348d77286607af068953c787d1489721f9a5fa99038a51::" providerId="AD" clId="Web-{43151535-40EB-B39F-53D0-354D112F8EF9}" dt="2024-04-24T21:48:33.457" v="133" actId="1076"/>
          <ac:spMkLst>
            <pc:docMk/>
            <pc:sldMk cId="414523832" sldId="288"/>
            <ac:spMk id="2" creationId="{338A15DE-D135-0710-9984-A0A55E960CB0}"/>
          </ac:spMkLst>
        </pc:spChg>
        <pc:spChg chg="mod">
          <ac:chgData name="Usuario invitado" userId="S::urn:spo:anon#9000ded6408b20b606348d77286607af068953c787d1489721f9a5fa99038a51::" providerId="AD" clId="Web-{43151535-40EB-B39F-53D0-354D112F8EF9}" dt="2024-04-24T19:32:31.790" v="9" actId="20577"/>
          <ac:spMkLst>
            <pc:docMk/>
            <pc:sldMk cId="414523832" sldId="288"/>
            <ac:spMk id="3" creationId="{ECC8AA23-D8D0-93BE-5C5F-103A750B0D2F}"/>
          </ac:spMkLst>
        </pc:spChg>
      </pc:sldChg>
      <pc:sldChg chg="addSp delSp modSp new">
        <pc:chgData name="Usuario invitado" userId="S::urn:spo:anon#9000ded6408b20b606348d77286607af068953c787d1489721f9a5fa99038a51::" providerId="AD" clId="Web-{43151535-40EB-B39F-53D0-354D112F8EF9}" dt="2024-04-24T21:24:02.926" v="129" actId="1076"/>
        <pc:sldMkLst>
          <pc:docMk/>
          <pc:sldMk cId="1724803442" sldId="302"/>
        </pc:sldMkLst>
        <pc:spChg chg="mod">
          <ac:chgData name="Usuario invitado" userId="S::urn:spo:anon#9000ded6408b20b606348d77286607af068953c787d1489721f9a5fa99038a51::" providerId="AD" clId="Web-{43151535-40EB-B39F-53D0-354D112F8EF9}" dt="2024-04-24T20:49:57.260" v="14" actId="20577"/>
          <ac:spMkLst>
            <pc:docMk/>
            <pc:sldMk cId="1724803442" sldId="302"/>
            <ac:spMk id="2" creationId="{39E76429-4A00-3CAE-E8B2-919E228F90EA}"/>
          </ac:spMkLst>
        </pc:spChg>
        <pc:spChg chg="del">
          <ac:chgData name="Usuario invitado" userId="S::urn:spo:anon#9000ded6408b20b606348d77286607af068953c787d1489721f9a5fa99038a51::" providerId="AD" clId="Web-{43151535-40EB-B39F-53D0-354D112F8EF9}" dt="2024-04-24T20:50:03.182" v="15"/>
          <ac:spMkLst>
            <pc:docMk/>
            <pc:sldMk cId="1724803442" sldId="302"/>
            <ac:spMk id="3" creationId="{95A24822-66BF-D2B8-9036-3E086E9C86E3}"/>
          </ac:spMkLst>
        </pc:spChg>
        <pc:spChg chg="add mod">
          <ac:chgData name="Usuario invitado" userId="S::urn:spo:anon#9000ded6408b20b606348d77286607af068953c787d1489721f9a5fa99038a51::" providerId="AD" clId="Web-{43151535-40EB-B39F-53D0-354D112F8EF9}" dt="2024-04-24T21:00:46.776" v="110" actId="20577"/>
          <ac:spMkLst>
            <pc:docMk/>
            <pc:sldMk cId="1724803442" sldId="302"/>
            <ac:spMk id="5" creationId="{825826BB-1CE6-A994-5F8B-101F3D74885B}"/>
          </ac:spMkLst>
        </pc:spChg>
        <pc:picChg chg="add mod">
          <ac:chgData name="Usuario invitado" userId="S::urn:spo:anon#9000ded6408b20b606348d77286607af068953c787d1489721f9a5fa99038a51::" providerId="AD" clId="Web-{43151535-40EB-B39F-53D0-354D112F8EF9}" dt="2024-04-24T21:24:02.911" v="127" actId="1076"/>
          <ac:picMkLst>
            <pc:docMk/>
            <pc:sldMk cId="1724803442" sldId="302"/>
            <ac:picMk id="6" creationId="{5D00375D-3B84-7974-FE66-9C10B1D3CFE8}"/>
          </ac:picMkLst>
        </pc:picChg>
        <pc:picChg chg="add mod">
          <ac:chgData name="Usuario invitado" userId="S::urn:spo:anon#9000ded6408b20b606348d77286607af068953c787d1489721f9a5fa99038a51::" providerId="AD" clId="Web-{43151535-40EB-B39F-53D0-354D112F8EF9}" dt="2024-04-24T21:24:02.911" v="128" actId="1076"/>
          <ac:picMkLst>
            <pc:docMk/>
            <pc:sldMk cId="1724803442" sldId="302"/>
            <ac:picMk id="7" creationId="{9306DFC1-0C07-7E34-E377-FE8BE63EACDC}"/>
          </ac:picMkLst>
        </pc:picChg>
        <pc:picChg chg="add mod">
          <ac:chgData name="Usuario invitado" userId="S::urn:spo:anon#9000ded6408b20b606348d77286607af068953c787d1489721f9a5fa99038a51::" providerId="AD" clId="Web-{43151535-40EB-B39F-53D0-354D112F8EF9}" dt="2024-04-24T21:24:02.926" v="129" actId="1076"/>
          <ac:picMkLst>
            <pc:docMk/>
            <pc:sldMk cId="1724803442" sldId="302"/>
            <ac:picMk id="8" creationId="{1C7B237F-6848-500F-FC37-3E851F09C82C}"/>
          </ac:picMkLst>
        </pc:picChg>
      </pc:sldChg>
    </pc:docChg>
  </pc:docChgLst>
  <pc:docChgLst>
    <pc:chgData name="Usuario invitado" userId="S::urn:spo:anon#413caf0b678e8417301965f716c12bb0262ffcc76f7480ad761b7b988006094f::" providerId="AD" clId="Web-{25B81EC5-9553-7045-AC73-32B160A12135}"/>
    <pc:docChg chg="addSld modSld">
      <pc:chgData name="Usuario invitado" userId="S::urn:spo:anon#413caf0b678e8417301965f716c12bb0262ffcc76f7480ad761b7b988006094f::" providerId="AD" clId="Web-{25B81EC5-9553-7045-AC73-32B160A12135}" dt="2024-04-18T00:58:04.618" v="77" actId="20577"/>
      <pc:docMkLst>
        <pc:docMk/>
      </pc:docMkLst>
      <pc:sldChg chg="modSp">
        <pc:chgData name="Usuario invitado" userId="S::urn:spo:anon#413caf0b678e8417301965f716c12bb0262ffcc76f7480ad761b7b988006094f::" providerId="AD" clId="Web-{25B81EC5-9553-7045-AC73-32B160A12135}" dt="2024-04-18T00:58:04.618" v="77" actId="20577"/>
        <pc:sldMkLst>
          <pc:docMk/>
          <pc:sldMk cId="118667928" sldId="290"/>
        </pc:sldMkLst>
        <pc:spChg chg="mod">
          <ac:chgData name="Usuario invitado" userId="S::urn:spo:anon#413caf0b678e8417301965f716c12bb0262ffcc76f7480ad761b7b988006094f::" providerId="AD" clId="Web-{25B81EC5-9553-7045-AC73-32B160A12135}" dt="2024-04-18T00:35:08.267" v="27" actId="14100"/>
          <ac:spMkLst>
            <pc:docMk/>
            <pc:sldMk cId="118667928" sldId="290"/>
            <ac:spMk id="2" creationId="{5D030A76-B788-B363-104E-266B7C7F7208}"/>
          </ac:spMkLst>
        </pc:spChg>
        <pc:spChg chg="mod">
          <ac:chgData name="Usuario invitado" userId="S::urn:spo:anon#413caf0b678e8417301965f716c12bb0262ffcc76f7480ad761b7b988006094f::" providerId="AD" clId="Web-{25B81EC5-9553-7045-AC73-32B160A12135}" dt="2024-04-18T00:58:04.618" v="77" actId="20577"/>
          <ac:spMkLst>
            <pc:docMk/>
            <pc:sldMk cId="118667928" sldId="290"/>
            <ac:spMk id="3" creationId="{05948542-FCE1-3AE6-C6C9-17975609DF70}"/>
          </ac:spMkLst>
        </pc:spChg>
      </pc:sldChg>
      <pc:sldChg chg="addSp delSp modSp">
        <pc:chgData name="Usuario invitado" userId="S::urn:spo:anon#413caf0b678e8417301965f716c12bb0262ffcc76f7480ad761b7b988006094f::" providerId="AD" clId="Web-{25B81EC5-9553-7045-AC73-32B160A12135}" dt="2024-04-18T00:40:53.168" v="61"/>
        <pc:sldMkLst>
          <pc:docMk/>
          <pc:sldMk cId="849465297" sldId="291"/>
        </pc:sldMkLst>
        <pc:spChg chg="mod">
          <ac:chgData name="Usuario invitado" userId="S::urn:spo:anon#413caf0b678e8417301965f716c12bb0262ffcc76f7480ad761b7b988006094f::" providerId="AD" clId="Web-{25B81EC5-9553-7045-AC73-32B160A12135}" dt="2024-04-18T00:37:20.599" v="31" actId="14100"/>
          <ac:spMkLst>
            <pc:docMk/>
            <pc:sldMk cId="849465297" sldId="291"/>
            <ac:spMk id="2" creationId="{D1FC59F6-9B22-C211-4B4C-A2FD4B914C46}"/>
          </ac:spMkLst>
        </pc:spChg>
        <pc:spChg chg="del">
          <ac:chgData name="Usuario invitado" userId="S::urn:spo:anon#413caf0b678e8417301965f716c12bb0262ffcc76f7480ad761b7b988006094f::" providerId="AD" clId="Web-{25B81EC5-9553-7045-AC73-32B160A12135}" dt="2024-04-18T00:38:35.429" v="32"/>
          <ac:spMkLst>
            <pc:docMk/>
            <pc:sldMk cId="849465297" sldId="291"/>
            <ac:spMk id="4" creationId="{F584410A-75E0-4B57-EBAB-E8307C02EDD9}"/>
          </ac:spMkLst>
        </pc:spChg>
        <pc:spChg chg="add del mod">
          <ac:chgData name="Usuario invitado" userId="S::urn:spo:anon#413caf0b678e8417301965f716c12bb0262ffcc76f7480ad761b7b988006094f::" providerId="AD" clId="Web-{25B81EC5-9553-7045-AC73-32B160A12135}" dt="2024-04-18T00:38:37.179" v="33"/>
          <ac:spMkLst>
            <pc:docMk/>
            <pc:sldMk cId="849465297" sldId="291"/>
            <ac:spMk id="5" creationId="{EC4340E4-BA88-8C90-B458-0D60D29F81D4}"/>
          </ac:spMkLst>
        </pc:spChg>
        <pc:spChg chg="add mod">
          <ac:chgData name="Usuario invitado" userId="S::urn:spo:anon#413caf0b678e8417301965f716c12bb0262ffcc76f7480ad761b7b988006094f::" providerId="AD" clId="Web-{25B81EC5-9553-7045-AC73-32B160A12135}" dt="2024-04-18T00:40:53.168" v="61"/>
          <ac:spMkLst>
            <pc:docMk/>
            <pc:sldMk cId="849465297" sldId="291"/>
            <ac:spMk id="7" creationId="{7EAC05B0-63D3-7408-88E0-9CB0A1D0BAFD}"/>
          </ac:spMkLst>
        </pc:spChg>
        <pc:picChg chg="add mod ord">
          <ac:chgData name="Usuario invitado" userId="S::urn:spo:anon#413caf0b678e8417301965f716c12bb0262ffcc76f7480ad761b7b988006094f::" providerId="AD" clId="Web-{25B81EC5-9553-7045-AC73-32B160A12135}" dt="2024-04-18T00:38:43.586" v="35" actId="14100"/>
          <ac:picMkLst>
            <pc:docMk/>
            <pc:sldMk cId="849465297" sldId="291"/>
            <ac:picMk id="6" creationId="{36755462-E80A-EEB2-DCF6-217465B5DB79}"/>
          </ac:picMkLst>
        </pc:picChg>
      </pc:sldChg>
      <pc:sldChg chg="addSp delSp modSp add replId">
        <pc:chgData name="Usuario invitado" userId="S::urn:spo:anon#413caf0b678e8417301965f716c12bb0262ffcc76f7480ad761b7b988006094f::" providerId="AD" clId="Web-{25B81EC5-9553-7045-AC73-32B160A12135}" dt="2024-04-18T00:54:49.284" v="75" actId="20577"/>
        <pc:sldMkLst>
          <pc:docMk/>
          <pc:sldMk cId="2069367662" sldId="299"/>
        </pc:sldMkLst>
        <pc:spChg chg="mod">
          <ac:chgData name="Usuario invitado" userId="S::urn:spo:anon#413caf0b678e8417301965f716c12bb0262ffcc76f7480ad761b7b988006094f::" providerId="AD" clId="Web-{25B81EC5-9553-7045-AC73-32B160A12135}" dt="2024-04-18T00:46:34.364" v="64" actId="20577"/>
          <ac:spMkLst>
            <pc:docMk/>
            <pc:sldMk cId="2069367662" sldId="299"/>
            <ac:spMk id="2" creationId="{D1FC59F6-9B22-C211-4B4C-A2FD4B914C46}"/>
          </ac:spMkLst>
        </pc:spChg>
        <pc:spChg chg="add del mod">
          <ac:chgData name="Usuario invitado" userId="S::urn:spo:anon#413caf0b678e8417301965f716c12bb0262ffcc76f7480ad761b7b988006094f::" providerId="AD" clId="Web-{25B81EC5-9553-7045-AC73-32B160A12135}" dt="2024-04-18T00:50:23.871" v="66"/>
          <ac:spMkLst>
            <pc:docMk/>
            <pc:sldMk cId="2069367662" sldId="299"/>
            <ac:spMk id="4" creationId="{C23F6D58-828B-4753-DA4E-B77EC11D5AD4}"/>
          </ac:spMkLst>
        </pc:spChg>
        <pc:spChg chg="mod">
          <ac:chgData name="Usuario invitado" userId="S::urn:spo:anon#413caf0b678e8417301965f716c12bb0262ffcc76f7480ad761b7b988006094f::" providerId="AD" clId="Web-{25B81EC5-9553-7045-AC73-32B160A12135}" dt="2024-04-18T00:54:49.284" v="75" actId="20577"/>
          <ac:spMkLst>
            <pc:docMk/>
            <pc:sldMk cId="2069367662" sldId="299"/>
            <ac:spMk id="7" creationId="{7EAC05B0-63D3-7408-88E0-9CB0A1D0BAFD}"/>
          </ac:spMkLst>
        </pc:spChg>
        <pc:picChg chg="add mod ord">
          <ac:chgData name="Usuario invitado" userId="S::urn:spo:anon#413caf0b678e8417301965f716c12bb0262ffcc76f7480ad761b7b988006094f::" providerId="AD" clId="Web-{25B81EC5-9553-7045-AC73-32B160A12135}" dt="2024-04-18T00:50:27.543" v="67" actId="1076"/>
          <ac:picMkLst>
            <pc:docMk/>
            <pc:sldMk cId="2069367662" sldId="299"/>
            <ac:picMk id="5" creationId="{D922A005-8698-FA0D-3E1C-34485598E9AD}"/>
          </ac:picMkLst>
        </pc:picChg>
        <pc:picChg chg="del">
          <ac:chgData name="Usuario invitado" userId="S::urn:spo:anon#413caf0b678e8417301965f716c12bb0262ffcc76f7480ad761b7b988006094f::" providerId="AD" clId="Web-{25B81EC5-9553-7045-AC73-32B160A12135}" dt="2024-04-18T00:50:20.230" v="65"/>
          <ac:picMkLst>
            <pc:docMk/>
            <pc:sldMk cId="2069367662" sldId="299"/>
            <ac:picMk id="6" creationId="{36755462-E80A-EEB2-DCF6-217465B5DB79}"/>
          </ac:picMkLst>
        </pc:picChg>
      </pc:sldChg>
    </pc:docChg>
  </pc:docChgLst>
  <pc:docChgLst>
    <pc:chgData name="DANIELA CASTILLO MADRIGAL" userId="S::daniela.castillo3@ulatina.net::b87874fb-fd6a-4508-89ea-1b5a180314d5" providerId="AD" clId="Web-{D604DCF1-9C0E-378F-EC12-F8671E06E711}"/>
    <pc:docChg chg="delSld modSld">
      <pc:chgData name="DANIELA CASTILLO MADRIGAL" userId="S::daniela.castillo3@ulatina.net::b87874fb-fd6a-4508-89ea-1b5a180314d5" providerId="AD" clId="Web-{D604DCF1-9C0E-378F-EC12-F8671E06E711}" dt="2024-04-24T19:38:10.732" v="105"/>
      <pc:docMkLst>
        <pc:docMk/>
      </pc:docMkLst>
      <pc:sldChg chg="modSp">
        <pc:chgData name="DANIELA CASTILLO MADRIGAL" userId="S::daniela.castillo3@ulatina.net::b87874fb-fd6a-4508-89ea-1b5a180314d5" providerId="AD" clId="Web-{D604DCF1-9C0E-378F-EC12-F8671E06E711}" dt="2024-04-24T19:23:40.392" v="15" actId="20577"/>
        <pc:sldMkLst>
          <pc:docMk/>
          <pc:sldMk cId="3353460760" sldId="287"/>
        </pc:sldMkLst>
        <pc:spChg chg="mod">
          <ac:chgData name="DANIELA CASTILLO MADRIGAL" userId="S::daniela.castillo3@ulatina.net::b87874fb-fd6a-4508-89ea-1b5a180314d5" providerId="AD" clId="Web-{D604DCF1-9C0E-378F-EC12-F8671E06E711}" dt="2024-04-24T19:23:40.392" v="15" actId="20577"/>
          <ac:spMkLst>
            <pc:docMk/>
            <pc:sldMk cId="3353460760" sldId="287"/>
            <ac:spMk id="3" creationId="{476CC09F-7383-3A4C-555C-35DA0BB4B76E}"/>
          </ac:spMkLst>
        </pc:spChg>
      </pc:sldChg>
      <pc:sldChg chg="del">
        <pc:chgData name="DANIELA CASTILLO MADRIGAL" userId="S::daniela.castillo3@ulatina.net::b87874fb-fd6a-4508-89ea-1b5a180314d5" providerId="AD" clId="Web-{D604DCF1-9C0E-378F-EC12-F8671E06E711}" dt="2024-04-24T19:36:54.729" v="103"/>
        <pc:sldMkLst>
          <pc:docMk/>
          <pc:sldMk cId="2934538999" sldId="293"/>
        </pc:sldMkLst>
      </pc:sldChg>
      <pc:sldChg chg="addSp delSp modSp mod modTransition setBg">
        <pc:chgData name="DANIELA CASTILLO MADRIGAL" userId="S::daniela.castillo3@ulatina.net::b87874fb-fd6a-4508-89ea-1b5a180314d5" providerId="AD" clId="Web-{D604DCF1-9C0E-378F-EC12-F8671E06E711}" dt="2024-04-24T19:38:10.732" v="105"/>
        <pc:sldMkLst>
          <pc:docMk/>
          <pc:sldMk cId="2091092604" sldId="300"/>
        </pc:sldMkLst>
        <pc:spChg chg="mod">
          <ac:chgData name="DANIELA CASTILLO MADRIGAL" userId="S::daniela.castillo3@ulatina.net::b87874fb-fd6a-4508-89ea-1b5a180314d5" providerId="AD" clId="Web-{D604DCF1-9C0E-378F-EC12-F8671E06E711}" dt="2024-04-24T19:36:15.603" v="98" actId="1076"/>
          <ac:spMkLst>
            <pc:docMk/>
            <pc:sldMk cId="2091092604" sldId="300"/>
            <ac:spMk id="2" creationId="{61F69A7B-3000-9FAD-571D-8D8529253151}"/>
          </ac:spMkLst>
        </pc:spChg>
        <pc:spChg chg="mod">
          <ac:chgData name="DANIELA CASTILLO MADRIGAL" userId="S::daniela.castillo3@ulatina.net::b87874fb-fd6a-4508-89ea-1b5a180314d5" providerId="AD" clId="Web-{D604DCF1-9C0E-378F-EC12-F8671E06E711}" dt="2024-04-24T19:36:43.916" v="102" actId="20577"/>
          <ac:spMkLst>
            <pc:docMk/>
            <pc:sldMk cId="2091092604" sldId="300"/>
            <ac:spMk id="3" creationId="{07D0FEA8-E893-BD70-6F17-BCF4F62A8ABE}"/>
          </ac:spMkLst>
        </pc:spChg>
        <pc:spChg chg="del">
          <ac:chgData name="DANIELA CASTILLO MADRIGAL" userId="S::daniela.castillo3@ulatina.net::b87874fb-fd6a-4508-89ea-1b5a180314d5" providerId="AD" clId="Web-{D604DCF1-9C0E-378F-EC12-F8671E06E711}" dt="2024-04-24T19:31:24.328" v="46"/>
          <ac:spMkLst>
            <pc:docMk/>
            <pc:sldMk cId="2091092604" sldId="300"/>
            <ac:spMk id="4" creationId="{071466FA-7B0D-DFE7-D8C8-086341F9A81A}"/>
          </ac:spMkLst>
        </pc:spChg>
        <pc:spChg chg="add del">
          <ac:chgData name="DANIELA CASTILLO MADRIGAL" userId="S::daniela.castillo3@ulatina.net::b87874fb-fd6a-4508-89ea-1b5a180314d5" providerId="AD" clId="Web-{D604DCF1-9C0E-378F-EC12-F8671E06E711}" dt="2024-04-24T19:35:34.727" v="85"/>
          <ac:spMkLst>
            <pc:docMk/>
            <pc:sldMk cId="2091092604" sldId="300"/>
            <ac:spMk id="16" creationId="{A5931BE0-4B93-4D6C-878E-ACC59D6B4587}"/>
          </ac:spMkLst>
        </pc:spChg>
        <pc:spChg chg="add del">
          <ac:chgData name="DANIELA CASTILLO MADRIGAL" userId="S::daniela.castillo3@ulatina.net::b87874fb-fd6a-4508-89ea-1b5a180314d5" providerId="AD" clId="Web-{D604DCF1-9C0E-378F-EC12-F8671E06E711}" dt="2024-04-24T19:35:34.727" v="85"/>
          <ac:spMkLst>
            <pc:docMk/>
            <pc:sldMk cId="2091092604" sldId="300"/>
            <ac:spMk id="23" creationId="{647A77D8-817B-4A9F-86AA-FE781E813DBC}"/>
          </ac:spMkLst>
        </pc:spChg>
        <pc:spChg chg="add">
          <ac:chgData name="DANIELA CASTILLO MADRIGAL" userId="S::daniela.castillo3@ulatina.net::b87874fb-fd6a-4508-89ea-1b5a180314d5" providerId="AD" clId="Web-{D604DCF1-9C0E-378F-EC12-F8671E06E711}" dt="2024-04-24T19:35:34.727" v="85"/>
          <ac:spMkLst>
            <pc:docMk/>
            <pc:sldMk cId="2091092604" sldId="300"/>
            <ac:spMk id="34" creationId="{A5931BE0-4B93-4D6C-878E-ACC59D6B4587}"/>
          </ac:spMkLst>
        </pc:spChg>
        <pc:spChg chg="add">
          <ac:chgData name="DANIELA CASTILLO MADRIGAL" userId="S::daniela.castillo3@ulatina.net::b87874fb-fd6a-4508-89ea-1b5a180314d5" providerId="AD" clId="Web-{D604DCF1-9C0E-378F-EC12-F8671E06E711}" dt="2024-04-24T19:35:34.727" v="85"/>
          <ac:spMkLst>
            <pc:docMk/>
            <pc:sldMk cId="2091092604" sldId="300"/>
            <ac:spMk id="41" creationId="{647A77D8-817B-4A9F-86AA-FE781E813DBC}"/>
          </ac:spMkLst>
        </pc:spChg>
        <pc:grpChg chg="add del">
          <ac:chgData name="DANIELA CASTILLO MADRIGAL" userId="S::daniela.castillo3@ulatina.net::b87874fb-fd6a-4508-89ea-1b5a180314d5" providerId="AD" clId="Web-{D604DCF1-9C0E-378F-EC12-F8671E06E711}" dt="2024-04-24T19:35:34.727" v="85"/>
          <ac:grpSpMkLst>
            <pc:docMk/>
            <pc:sldMk cId="2091092604" sldId="300"/>
            <ac:grpSpMk id="10" creationId="{3BDBC526-6DCD-4FF6-8395-D8C22E46E527}"/>
          </ac:grpSpMkLst>
        </pc:grpChg>
        <pc:grpChg chg="add del">
          <ac:chgData name="DANIELA CASTILLO MADRIGAL" userId="S::daniela.castillo3@ulatina.net::b87874fb-fd6a-4508-89ea-1b5a180314d5" providerId="AD" clId="Web-{D604DCF1-9C0E-378F-EC12-F8671E06E711}" dt="2024-04-24T19:35:34.727" v="85"/>
          <ac:grpSpMkLst>
            <pc:docMk/>
            <pc:sldMk cId="2091092604" sldId="300"/>
            <ac:grpSpMk id="18" creationId="{183B29DA-9BB8-4BA8-B8E1-8C2B544078C7}"/>
          </ac:grpSpMkLst>
        </pc:grpChg>
        <pc:grpChg chg="add">
          <ac:chgData name="DANIELA CASTILLO MADRIGAL" userId="S::daniela.castillo3@ulatina.net::b87874fb-fd6a-4508-89ea-1b5a180314d5" providerId="AD" clId="Web-{D604DCF1-9C0E-378F-EC12-F8671E06E711}" dt="2024-04-24T19:35:34.727" v="85"/>
          <ac:grpSpMkLst>
            <pc:docMk/>
            <pc:sldMk cId="2091092604" sldId="300"/>
            <ac:grpSpMk id="28" creationId="{3BDBC526-6DCD-4FF6-8395-D8C22E46E527}"/>
          </ac:grpSpMkLst>
        </pc:grpChg>
        <pc:grpChg chg="add">
          <ac:chgData name="DANIELA CASTILLO MADRIGAL" userId="S::daniela.castillo3@ulatina.net::b87874fb-fd6a-4508-89ea-1b5a180314d5" providerId="AD" clId="Web-{D604DCF1-9C0E-378F-EC12-F8671E06E711}" dt="2024-04-24T19:35:34.727" v="85"/>
          <ac:grpSpMkLst>
            <pc:docMk/>
            <pc:sldMk cId="2091092604" sldId="300"/>
            <ac:grpSpMk id="36" creationId="{183B29DA-9BB8-4BA8-B8E1-8C2B544078C7}"/>
          </ac:grpSpMkLst>
        </pc:grpChg>
        <pc:picChg chg="add mod">
          <ac:chgData name="DANIELA CASTILLO MADRIGAL" userId="S::daniela.castillo3@ulatina.net::b87874fb-fd6a-4508-89ea-1b5a180314d5" providerId="AD" clId="Web-{D604DCF1-9C0E-378F-EC12-F8671E06E711}" dt="2024-04-24T19:35:34.727" v="85"/>
          <ac:picMkLst>
            <pc:docMk/>
            <pc:sldMk cId="2091092604" sldId="300"/>
            <ac:picMk id="5" creationId="{51C615CB-42EE-9D36-4CB5-CF58049A3719}"/>
          </ac:picMkLst>
        </pc:picChg>
      </pc:sldChg>
      <pc:sldChg chg="addSp delSp modSp modTransition">
        <pc:chgData name="DANIELA CASTILLO MADRIGAL" userId="S::daniela.castillo3@ulatina.net::b87874fb-fd6a-4508-89ea-1b5a180314d5" providerId="AD" clId="Web-{D604DCF1-9C0E-378F-EC12-F8671E06E711}" dt="2024-04-24T19:38:06.341" v="104"/>
        <pc:sldMkLst>
          <pc:docMk/>
          <pc:sldMk cId="595104922" sldId="301"/>
        </pc:sldMkLst>
        <pc:spChg chg="mod">
          <ac:chgData name="DANIELA CASTILLO MADRIGAL" userId="S::daniela.castillo3@ulatina.net::b87874fb-fd6a-4508-89ea-1b5a180314d5" providerId="AD" clId="Web-{D604DCF1-9C0E-378F-EC12-F8671E06E711}" dt="2024-04-24T19:25:50.880" v="29" actId="1076"/>
          <ac:spMkLst>
            <pc:docMk/>
            <pc:sldMk cId="595104922" sldId="301"/>
            <ac:spMk id="2" creationId="{7AF81081-B557-67FA-3271-69E3AD7FCC59}"/>
          </ac:spMkLst>
        </pc:spChg>
        <pc:spChg chg="mod">
          <ac:chgData name="DANIELA CASTILLO MADRIGAL" userId="S::daniela.castillo3@ulatina.net::b87874fb-fd6a-4508-89ea-1b5a180314d5" providerId="AD" clId="Web-{D604DCF1-9C0E-378F-EC12-F8671E06E711}" dt="2024-04-24T19:25:42.927" v="28" actId="20577"/>
          <ac:spMkLst>
            <pc:docMk/>
            <pc:sldMk cId="595104922" sldId="301"/>
            <ac:spMk id="3" creationId="{24C7DC42-4621-8F96-5C14-20E95F99C86D}"/>
          </ac:spMkLst>
        </pc:spChg>
        <pc:spChg chg="del">
          <ac:chgData name="DANIELA CASTILLO MADRIGAL" userId="S::daniela.castillo3@ulatina.net::b87874fb-fd6a-4508-89ea-1b5a180314d5" providerId="AD" clId="Web-{D604DCF1-9C0E-378F-EC12-F8671E06E711}" dt="2024-04-24T19:24:59.722" v="16"/>
          <ac:spMkLst>
            <pc:docMk/>
            <pc:sldMk cId="595104922" sldId="301"/>
            <ac:spMk id="4" creationId="{95FDC6E6-B7CA-3999-09A4-4A2EB82AAEAE}"/>
          </ac:spMkLst>
        </pc:spChg>
        <pc:picChg chg="add mod ord">
          <ac:chgData name="DANIELA CASTILLO MADRIGAL" userId="S::daniela.castillo3@ulatina.net::b87874fb-fd6a-4508-89ea-1b5a180314d5" providerId="AD" clId="Web-{D604DCF1-9C0E-378F-EC12-F8671E06E711}" dt="2024-04-24T19:25:30.895" v="23" actId="1076"/>
          <ac:picMkLst>
            <pc:docMk/>
            <pc:sldMk cId="595104922" sldId="301"/>
            <ac:picMk id="5" creationId="{6376081A-CED6-2C97-7D5C-3A4F787A7D7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0F6A5E-7C47-4E33-ABD7-E4D56494012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739F018-2F19-4A60-9A75-817B02BED8CC}">
      <dgm:prSet/>
      <dgm:spPr/>
      <dgm:t>
        <a:bodyPr/>
        <a:lstStyle/>
        <a:p>
          <a:pPr>
            <a:lnSpc>
              <a:spcPct val="100000"/>
            </a:lnSpc>
          </a:pPr>
          <a:r>
            <a:rPr lang="es-ES"/>
            <a:t>Rendimiento</a:t>
          </a:r>
          <a:endParaRPr lang="en-US"/>
        </a:p>
      </dgm:t>
    </dgm:pt>
    <dgm:pt modelId="{0BE4C9B0-D7AF-45F9-97F2-8CED6BDD57DA}" type="parTrans" cxnId="{D1E041F7-8979-40A5-B039-24C6D360F175}">
      <dgm:prSet/>
      <dgm:spPr/>
      <dgm:t>
        <a:bodyPr/>
        <a:lstStyle/>
        <a:p>
          <a:endParaRPr lang="en-US"/>
        </a:p>
      </dgm:t>
    </dgm:pt>
    <dgm:pt modelId="{F2B5A687-F989-418F-B481-C0B7E14313F1}" type="sibTrans" cxnId="{D1E041F7-8979-40A5-B039-24C6D360F175}">
      <dgm:prSet/>
      <dgm:spPr/>
      <dgm:t>
        <a:bodyPr/>
        <a:lstStyle/>
        <a:p>
          <a:endParaRPr lang="en-US"/>
        </a:p>
      </dgm:t>
    </dgm:pt>
    <dgm:pt modelId="{F0A8689E-8077-4F3B-B763-3B7105883158}">
      <dgm:prSet/>
      <dgm:spPr/>
      <dgm:t>
        <a:bodyPr/>
        <a:lstStyle/>
        <a:p>
          <a:pPr>
            <a:lnSpc>
              <a:spcPct val="100000"/>
            </a:lnSpc>
          </a:pPr>
          <a:r>
            <a:rPr lang="es-ES"/>
            <a:t>Interoperabilidad</a:t>
          </a:r>
          <a:endParaRPr lang="en-US"/>
        </a:p>
      </dgm:t>
    </dgm:pt>
    <dgm:pt modelId="{8C299CBB-89EE-491D-BD63-692516CF1E98}" type="parTrans" cxnId="{A6BC6555-CC7C-4852-A2D8-CBFC887F4520}">
      <dgm:prSet/>
      <dgm:spPr/>
      <dgm:t>
        <a:bodyPr/>
        <a:lstStyle/>
        <a:p>
          <a:endParaRPr lang="en-US"/>
        </a:p>
      </dgm:t>
    </dgm:pt>
    <dgm:pt modelId="{510EEC32-63DF-4F19-8000-63442130C357}" type="sibTrans" cxnId="{A6BC6555-CC7C-4852-A2D8-CBFC887F4520}">
      <dgm:prSet/>
      <dgm:spPr/>
      <dgm:t>
        <a:bodyPr/>
        <a:lstStyle/>
        <a:p>
          <a:endParaRPr lang="en-US"/>
        </a:p>
      </dgm:t>
    </dgm:pt>
    <dgm:pt modelId="{77DF29C8-048C-4ACD-A24E-B0A287BD5901}">
      <dgm:prSet/>
      <dgm:spPr/>
      <dgm:t>
        <a:bodyPr/>
        <a:lstStyle/>
        <a:p>
          <a:pPr>
            <a:lnSpc>
              <a:spcPct val="100000"/>
            </a:lnSpc>
          </a:pPr>
          <a:r>
            <a:rPr lang="es-ES"/>
            <a:t>Complejidad</a:t>
          </a:r>
          <a:endParaRPr lang="en-US"/>
        </a:p>
      </dgm:t>
    </dgm:pt>
    <dgm:pt modelId="{99F20CE8-4757-4642-A7F4-AFC38AC1B8EB}" type="parTrans" cxnId="{A75C699F-5BF4-4020-9A0B-8200037E3AB0}">
      <dgm:prSet/>
      <dgm:spPr/>
      <dgm:t>
        <a:bodyPr/>
        <a:lstStyle/>
        <a:p>
          <a:endParaRPr lang="en-US"/>
        </a:p>
      </dgm:t>
    </dgm:pt>
    <dgm:pt modelId="{70240532-A959-4B93-B5E0-7CFAD8C641E2}" type="sibTrans" cxnId="{A75C699F-5BF4-4020-9A0B-8200037E3AB0}">
      <dgm:prSet/>
      <dgm:spPr/>
      <dgm:t>
        <a:bodyPr/>
        <a:lstStyle/>
        <a:p>
          <a:endParaRPr lang="en-US"/>
        </a:p>
      </dgm:t>
    </dgm:pt>
    <dgm:pt modelId="{D1331F6B-AC6D-4779-9A9C-E52583E73087}" type="pres">
      <dgm:prSet presAssocID="{100F6A5E-7C47-4E33-ABD7-E4D564940128}" presName="root" presStyleCnt="0">
        <dgm:presLayoutVars>
          <dgm:dir/>
          <dgm:resizeHandles val="exact"/>
        </dgm:presLayoutVars>
      </dgm:prSet>
      <dgm:spPr/>
    </dgm:pt>
    <dgm:pt modelId="{15DB2817-90E4-4F61-84F8-5564F660AEBB}" type="pres">
      <dgm:prSet presAssocID="{7739F018-2F19-4A60-9A75-817B02BED8CC}" presName="compNode" presStyleCnt="0"/>
      <dgm:spPr/>
    </dgm:pt>
    <dgm:pt modelId="{ECF9085D-057A-4438-AA89-4DC229C47BEB}" type="pres">
      <dgm:prSet presAssocID="{7739F018-2F19-4A60-9A75-817B02BED8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31FE5230-945E-4023-A1D6-01DAD22C7A41}" type="pres">
      <dgm:prSet presAssocID="{7739F018-2F19-4A60-9A75-817B02BED8CC}" presName="spaceRect" presStyleCnt="0"/>
      <dgm:spPr/>
    </dgm:pt>
    <dgm:pt modelId="{039A3A69-84F5-4CF4-9188-5053B2264FAD}" type="pres">
      <dgm:prSet presAssocID="{7739F018-2F19-4A60-9A75-817B02BED8CC}" presName="textRect" presStyleLbl="revTx" presStyleIdx="0" presStyleCnt="3">
        <dgm:presLayoutVars>
          <dgm:chMax val="1"/>
          <dgm:chPref val="1"/>
        </dgm:presLayoutVars>
      </dgm:prSet>
      <dgm:spPr/>
    </dgm:pt>
    <dgm:pt modelId="{04BFA74F-707B-438E-8246-811BB3E3E966}" type="pres">
      <dgm:prSet presAssocID="{F2B5A687-F989-418F-B481-C0B7E14313F1}" presName="sibTrans" presStyleCnt="0"/>
      <dgm:spPr/>
    </dgm:pt>
    <dgm:pt modelId="{D501A9DD-B973-4A20-AF76-628139C1811F}" type="pres">
      <dgm:prSet presAssocID="{F0A8689E-8077-4F3B-B763-3B7105883158}" presName="compNode" presStyleCnt="0"/>
      <dgm:spPr/>
    </dgm:pt>
    <dgm:pt modelId="{B4259ADD-B108-4544-B56E-DC085F78704D}" type="pres">
      <dgm:prSet presAssocID="{F0A8689E-8077-4F3B-B763-3B71058831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d"/>
        </a:ext>
      </dgm:extLst>
    </dgm:pt>
    <dgm:pt modelId="{FB6D6877-F7AC-4F60-B531-288D57603532}" type="pres">
      <dgm:prSet presAssocID="{F0A8689E-8077-4F3B-B763-3B7105883158}" presName="spaceRect" presStyleCnt="0"/>
      <dgm:spPr/>
    </dgm:pt>
    <dgm:pt modelId="{33ABCF2E-4C43-4706-8E3B-A52070D71E5B}" type="pres">
      <dgm:prSet presAssocID="{F0A8689E-8077-4F3B-B763-3B7105883158}" presName="textRect" presStyleLbl="revTx" presStyleIdx="1" presStyleCnt="3">
        <dgm:presLayoutVars>
          <dgm:chMax val="1"/>
          <dgm:chPref val="1"/>
        </dgm:presLayoutVars>
      </dgm:prSet>
      <dgm:spPr/>
    </dgm:pt>
    <dgm:pt modelId="{119BF0A5-33E6-46A8-BC61-A5ED99B9E074}" type="pres">
      <dgm:prSet presAssocID="{510EEC32-63DF-4F19-8000-63442130C357}" presName="sibTrans" presStyleCnt="0"/>
      <dgm:spPr/>
    </dgm:pt>
    <dgm:pt modelId="{2BA3E994-3F9B-4C4D-B9D5-3A77F473884B}" type="pres">
      <dgm:prSet presAssocID="{77DF29C8-048C-4ACD-A24E-B0A287BD5901}" presName="compNode" presStyleCnt="0"/>
      <dgm:spPr/>
    </dgm:pt>
    <dgm:pt modelId="{3AED2FF3-9352-41CC-B5D4-63394FAE3459}" type="pres">
      <dgm:prSet presAssocID="{77DF29C8-048C-4ACD-A24E-B0A287BD59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E158EE1A-E7B6-4A51-9971-96BF42C64822}" type="pres">
      <dgm:prSet presAssocID="{77DF29C8-048C-4ACD-A24E-B0A287BD5901}" presName="spaceRect" presStyleCnt="0"/>
      <dgm:spPr/>
    </dgm:pt>
    <dgm:pt modelId="{358A873B-DEAD-44E8-BD42-88CA3CFED95E}" type="pres">
      <dgm:prSet presAssocID="{77DF29C8-048C-4ACD-A24E-B0A287BD5901}" presName="textRect" presStyleLbl="revTx" presStyleIdx="2" presStyleCnt="3">
        <dgm:presLayoutVars>
          <dgm:chMax val="1"/>
          <dgm:chPref val="1"/>
        </dgm:presLayoutVars>
      </dgm:prSet>
      <dgm:spPr/>
    </dgm:pt>
  </dgm:ptLst>
  <dgm:cxnLst>
    <dgm:cxn modelId="{E4252865-9EA9-472C-B4F0-6339EEE35C95}" type="presOf" srcId="{F0A8689E-8077-4F3B-B763-3B7105883158}" destId="{33ABCF2E-4C43-4706-8E3B-A52070D71E5B}" srcOrd="0" destOrd="0" presId="urn:microsoft.com/office/officeart/2018/2/layout/IconLabelList"/>
    <dgm:cxn modelId="{A6BC6555-CC7C-4852-A2D8-CBFC887F4520}" srcId="{100F6A5E-7C47-4E33-ABD7-E4D564940128}" destId="{F0A8689E-8077-4F3B-B763-3B7105883158}" srcOrd="1" destOrd="0" parTransId="{8C299CBB-89EE-491D-BD63-692516CF1E98}" sibTransId="{510EEC32-63DF-4F19-8000-63442130C357}"/>
    <dgm:cxn modelId="{ED8E1F7D-D4BC-4376-AD58-AE03D2F06BF4}" type="presOf" srcId="{77DF29C8-048C-4ACD-A24E-B0A287BD5901}" destId="{358A873B-DEAD-44E8-BD42-88CA3CFED95E}" srcOrd="0" destOrd="0" presId="urn:microsoft.com/office/officeart/2018/2/layout/IconLabelList"/>
    <dgm:cxn modelId="{A75C699F-5BF4-4020-9A0B-8200037E3AB0}" srcId="{100F6A5E-7C47-4E33-ABD7-E4D564940128}" destId="{77DF29C8-048C-4ACD-A24E-B0A287BD5901}" srcOrd="2" destOrd="0" parTransId="{99F20CE8-4757-4642-A7F4-AFC38AC1B8EB}" sibTransId="{70240532-A959-4B93-B5E0-7CFAD8C641E2}"/>
    <dgm:cxn modelId="{CAA808AF-71FA-4513-BB02-8FAA74738E86}" type="presOf" srcId="{100F6A5E-7C47-4E33-ABD7-E4D564940128}" destId="{D1331F6B-AC6D-4779-9A9C-E52583E73087}" srcOrd="0" destOrd="0" presId="urn:microsoft.com/office/officeart/2018/2/layout/IconLabelList"/>
    <dgm:cxn modelId="{61D027E5-1C41-41B8-BF47-F68240827017}" type="presOf" srcId="{7739F018-2F19-4A60-9A75-817B02BED8CC}" destId="{039A3A69-84F5-4CF4-9188-5053B2264FAD}" srcOrd="0" destOrd="0" presId="urn:microsoft.com/office/officeart/2018/2/layout/IconLabelList"/>
    <dgm:cxn modelId="{D1E041F7-8979-40A5-B039-24C6D360F175}" srcId="{100F6A5E-7C47-4E33-ABD7-E4D564940128}" destId="{7739F018-2F19-4A60-9A75-817B02BED8CC}" srcOrd="0" destOrd="0" parTransId="{0BE4C9B0-D7AF-45F9-97F2-8CED6BDD57DA}" sibTransId="{F2B5A687-F989-418F-B481-C0B7E14313F1}"/>
    <dgm:cxn modelId="{C8DC3735-34B1-4564-A8FB-7A24BC6BB177}" type="presParOf" srcId="{D1331F6B-AC6D-4779-9A9C-E52583E73087}" destId="{15DB2817-90E4-4F61-84F8-5564F660AEBB}" srcOrd="0" destOrd="0" presId="urn:microsoft.com/office/officeart/2018/2/layout/IconLabelList"/>
    <dgm:cxn modelId="{5B8AC481-5860-41EF-A7CE-1C29E002FB81}" type="presParOf" srcId="{15DB2817-90E4-4F61-84F8-5564F660AEBB}" destId="{ECF9085D-057A-4438-AA89-4DC229C47BEB}" srcOrd="0" destOrd="0" presId="urn:microsoft.com/office/officeart/2018/2/layout/IconLabelList"/>
    <dgm:cxn modelId="{41F1C7D0-EE54-42CE-B3E8-65F2F2ADC965}" type="presParOf" srcId="{15DB2817-90E4-4F61-84F8-5564F660AEBB}" destId="{31FE5230-945E-4023-A1D6-01DAD22C7A41}" srcOrd="1" destOrd="0" presId="urn:microsoft.com/office/officeart/2018/2/layout/IconLabelList"/>
    <dgm:cxn modelId="{96AFA598-B290-4B0D-86C4-189B9A6D5ED9}" type="presParOf" srcId="{15DB2817-90E4-4F61-84F8-5564F660AEBB}" destId="{039A3A69-84F5-4CF4-9188-5053B2264FAD}" srcOrd="2" destOrd="0" presId="urn:microsoft.com/office/officeart/2018/2/layout/IconLabelList"/>
    <dgm:cxn modelId="{3203AE3F-882A-48C8-B50E-4C5591E286A8}" type="presParOf" srcId="{D1331F6B-AC6D-4779-9A9C-E52583E73087}" destId="{04BFA74F-707B-438E-8246-811BB3E3E966}" srcOrd="1" destOrd="0" presId="urn:microsoft.com/office/officeart/2018/2/layout/IconLabelList"/>
    <dgm:cxn modelId="{9708A87C-7138-4431-BB31-8AEC3F13AD13}" type="presParOf" srcId="{D1331F6B-AC6D-4779-9A9C-E52583E73087}" destId="{D501A9DD-B973-4A20-AF76-628139C1811F}" srcOrd="2" destOrd="0" presId="urn:microsoft.com/office/officeart/2018/2/layout/IconLabelList"/>
    <dgm:cxn modelId="{508DCA75-388C-41DB-B974-84CB7166DAA4}" type="presParOf" srcId="{D501A9DD-B973-4A20-AF76-628139C1811F}" destId="{B4259ADD-B108-4544-B56E-DC085F78704D}" srcOrd="0" destOrd="0" presId="urn:microsoft.com/office/officeart/2018/2/layout/IconLabelList"/>
    <dgm:cxn modelId="{47790B8D-AE3B-4D02-9541-60568026B60C}" type="presParOf" srcId="{D501A9DD-B973-4A20-AF76-628139C1811F}" destId="{FB6D6877-F7AC-4F60-B531-288D57603532}" srcOrd="1" destOrd="0" presId="urn:microsoft.com/office/officeart/2018/2/layout/IconLabelList"/>
    <dgm:cxn modelId="{F7FC17E6-C8AE-41B1-ACA9-1FFAAD4375A7}" type="presParOf" srcId="{D501A9DD-B973-4A20-AF76-628139C1811F}" destId="{33ABCF2E-4C43-4706-8E3B-A52070D71E5B}" srcOrd="2" destOrd="0" presId="urn:microsoft.com/office/officeart/2018/2/layout/IconLabelList"/>
    <dgm:cxn modelId="{0070B45F-2B0E-4391-BC2E-0884E7DACAD6}" type="presParOf" srcId="{D1331F6B-AC6D-4779-9A9C-E52583E73087}" destId="{119BF0A5-33E6-46A8-BC61-A5ED99B9E074}" srcOrd="3" destOrd="0" presId="urn:microsoft.com/office/officeart/2018/2/layout/IconLabelList"/>
    <dgm:cxn modelId="{A999956B-95F2-452B-AD76-3AF77C526DE2}" type="presParOf" srcId="{D1331F6B-AC6D-4779-9A9C-E52583E73087}" destId="{2BA3E994-3F9B-4C4D-B9D5-3A77F473884B}" srcOrd="4" destOrd="0" presId="urn:microsoft.com/office/officeart/2018/2/layout/IconLabelList"/>
    <dgm:cxn modelId="{926EAC28-300B-4E10-A332-A658AD1F27A0}" type="presParOf" srcId="{2BA3E994-3F9B-4C4D-B9D5-3A77F473884B}" destId="{3AED2FF3-9352-41CC-B5D4-63394FAE3459}" srcOrd="0" destOrd="0" presId="urn:microsoft.com/office/officeart/2018/2/layout/IconLabelList"/>
    <dgm:cxn modelId="{362197F9-DAF1-418E-8D6A-FF43C2120481}" type="presParOf" srcId="{2BA3E994-3F9B-4C4D-B9D5-3A77F473884B}" destId="{E158EE1A-E7B6-4A51-9971-96BF42C64822}" srcOrd="1" destOrd="0" presId="urn:microsoft.com/office/officeart/2018/2/layout/IconLabelList"/>
    <dgm:cxn modelId="{409E67A2-06CE-49DC-AF8C-F738E35FDA18}" type="presParOf" srcId="{2BA3E994-3F9B-4C4D-B9D5-3A77F473884B}" destId="{358A873B-DEAD-44E8-BD42-88CA3CFED95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9085D-057A-4438-AA89-4DC229C47BEB}">
      <dsp:nvSpPr>
        <dsp:cNvPr id="0" name=""/>
        <dsp:cNvSpPr/>
      </dsp:nvSpPr>
      <dsp:spPr>
        <a:xfrm>
          <a:off x="738100" y="192942"/>
          <a:ext cx="782314" cy="782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9A3A69-84F5-4CF4-9188-5053B2264FAD}">
      <dsp:nvSpPr>
        <dsp:cNvPr id="0" name=""/>
        <dsp:cNvSpPr/>
      </dsp:nvSpPr>
      <dsp:spPr>
        <a:xfrm>
          <a:off x="260019" y="1236139"/>
          <a:ext cx="1738476" cy="69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s-ES" sz="1900" kern="1200"/>
            <a:t>Rendimiento</a:t>
          </a:r>
          <a:endParaRPr lang="en-US" sz="1900" kern="1200"/>
        </a:p>
      </dsp:txBody>
      <dsp:txXfrm>
        <a:off x="260019" y="1236139"/>
        <a:ext cx="1738476" cy="695390"/>
      </dsp:txXfrm>
    </dsp:sp>
    <dsp:sp modelId="{B4259ADD-B108-4544-B56E-DC085F78704D}">
      <dsp:nvSpPr>
        <dsp:cNvPr id="0" name=""/>
        <dsp:cNvSpPr/>
      </dsp:nvSpPr>
      <dsp:spPr>
        <a:xfrm>
          <a:off x="2780810" y="192942"/>
          <a:ext cx="782314" cy="782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ABCF2E-4C43-4706-8E3B-A52070D71E5B}">
      <dsp:nvSpPr>
        <dsp:cNvPr id="0" name=""/>
        <dsp:cNvSpPr/>
      </dsp:nvSpPr>
      <dsp:spPr>
        <a:xfrm>
          <a:off x="2302729" y="1236139"/>
          <a:ext cx="1738476" cy="69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s-ES" sz="1900" kern="1200"/>
            <a:t>Interoperabilidad</a:t>
          </a:r>
          <a:endParaRPr lang="en-US" sz="1900" kern="1200"/>
        </a:p>
      </dsp:txBody>
      <dsp:txXfrm>
        <a:off x="2302729" y="1236139"/>
        <a:ext cx="1738476" cy="695390"/>
      </dsp:txXfrm>
    </dsp:sp>
    <dsp:sp modelId="{3AED2FF3-9352-41CC-B5D4-63394FAE3459}">
      <dsp:nvSpPr>
        <dsp:cNvPr id="0" name=""/>
        <dsp:cNvSpPr/>
      </dsp:nvSpPr>
      <dsp:spPr>
        <a:xfrm>
          <a:off x="1759455" y="2366149"/>
          <a:ext cx="782314" cy="782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A873B-DEAD-44E8-BD42-88CA3CFED95E}">
      <dsp:nvSpPr>
        <dsp:cNvPr id="0" name=""/>
        <dsp:cNvSpPr/>
      </dsp:nvSpPr>
      <dsp:spPr>
        <a:xfrm>
          <a:off x="1281374" y="3409346"/>
          <a:ext cx="1738476" cy="69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s-ES" sz="1900" kern="1200"/>
            <a:t>Complejidad</a:t>
          </a:r>
          <a:endParaRPr lang="en-US" sz="1900" kern="1200"/>
        </a:p>
      </dsp:txBody>
      <dsp:txXfrm>
        <a:off x="1281374" y="3409346"/>
        <a:ext cx="1738476" cy="69539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4/24/2024</a:t>
            </a:fld>
            <a:endParaRPr lang="en-US"/>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a:p>
        </p:txBody>
      </p:sp>
    </p:spTree>
    <p:extLst>
      <p:ext uri="{BB962C8B-B14F-4D97-AF65-F5344CB8AC3E}">
        <p14:creationId xmlns:p14="http://schemas.microsoft.com/office/powerpoint/2010/main" val="60319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a:p>
        </p:txBody>
      </p:sp>
    </p:spTree>
    <p:extLst>
      <p:ext uri="{BB962C8B-B14F-4D97-AF65-F5344CB8AC3E}">
        <p14:creationId xmlns:p14="http://schemas.microsoft.com/office/powerpoint/2010/main" val="22316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a:p>
        </p:txBody>
      </p:sp>
    </p:spTree>
    <p:extLst>
      <p:ext uri="{BB962C8B-B14F-4D97-AF65-F5344CB8AC3E}">
        <p14:creationId xmlns:p14="http://schemas.microsoft.com/office/powerpoint/2010/main" val="38678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a:p>
        </p:txBody>
      </p:sp>
    </p:spTree>
    <p:extLst>
      <p:ext uri="{BB962C8B-B14F-4D97-AF65-F5344CB8AC3E}">
        <p14:creationId xmlns:p14="http://schemas.microsoft.com/office/powerpoint/2010/main" val="307048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a:p>
        </p:txBody>
      </p:sp>
    </p:spTree>
    <p:extLst>
      <p:ext uri="{BB962C8B-B14F-4D97-AF65-F5344CB8AC3E}">
        <p14:creationId xmlns:p14="http://schemas.microsoft.com/office/powerpoint/2010/main" val="43305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8541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0806055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5885986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a:t>Click icon to insert picture</a:t>
            </a:r>
          </a:p>
        </p:txBody>
      </p:sp>
    </p:spTree>
    <p:extLst>
      <p:ext uri="{BB962C8B-B14F-4D97-AF65-F5344CB8AC3E}">
        <p14:creationId xmlns:p14="http://schemas.microsoft.com/office/powerpoint/2010/main" val="352056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48338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545384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693470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91404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1272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8911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52208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51486218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550863" y="550801"/>
            <a:ext cx="11090275" cy="1237360"/>
          </a:xfrm>
        </p:spPr>
        <p:txBody>
          <a:bodyPr anchor="t" anchorCtr="0">
            <a:noAutofit/>
          </a:bodyPr>
          <a:lstStyle>
            <a:lvl1pPr>
              <a:defRPr sz="40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53720" y="1917065"/>
            <a:ext cx="2921000" cy="4297680"/>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hasCustomPrompt="1"/>
          </p:nvPr>
        </p:nvSpPr>
        <p:spPr>
          <a:xfrm>
            <a:off x="4048759" y="1917065"/>
            <a:ext cx="7591799" cy="4297680"/>
          </a:xfrm>
        </p:spPr>
        <p:txBody>
          <a:bodyPr>
            <a:normAutofit/>
          </a:bodyPr>
          <a:lstStyle>
            <a:lvl1pPr>
              <a:defRPr sz="2000">
                <a:solidFill>
                  <a:schemeClr val="tx1"/>
                </a:solidFill>
              </a:defRPr>
            </a:lvl1pPr>
          </a:lstStyle>
          <a:p>
            <a:r>
              <a:rPr lang="en-US"/>
              <a:t>Click icon to insert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36318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488315"/>
            <a:ext cx="11090274" cy="1332000"/>
          </a:xfrm>
        </p:spPr>
        <p:txBody>
          <a:bodyPr>
            <a:normAutofit/>
          </a:bodyPr>
          <a:lstStyle>
            <a:lvl1pPr>
              <a:lnSpc>
                <a:spcPct val="100000"/>
              </a:lnSpc>
              <a:defRPr sz="4000"/>
            </a:lvl1pPr>
          </a:lstStyle>
          <a:p>
            <a:r>
              <a:rPr lang="en-US"/>
              <a:t>Click to add title</a:t>
            </a:r>
          </a:p>
        </p:txBody>
      </p:sp>
      <p:grpSp>
        <p:nvGrpSpPr>
          <p:cNvPr id="11" name="Group 10">
            <a:extLst>
              <a:ext uri="{FF2B5EF4-FFF2-40B4-BE49-F238E27FC236}">
                <a16:creationId xmlns:a16="http://schemas.microsoft.com/office/drawing/2014/main" id="{6EFC6ED4-22DD-0C3B-D15A-218307AB6DF2}"/>
              </a:ext>
              <a:ext uri="{C183D7F6-B498-43B3-948B-1728B52AA6E4}">
                <adec:decorative xmlns:adec="http://schemas.microsoft.com/office/drawing/2017/decorative" val="1"/>
              </a:ext>
            </a:extLst>
          </p:cNvPr>
          <p:cNvGrpSpPr/>
          <p:nvPr userDrawn="1"/>
        </p:nvGrpSpPr>
        <p:grpSpPr>
          <a:xfrm>
            <a:off x="10379261" y="2030035"/>
            <a:ext cx="1335600" cy="1262947"/>
            <a:chOff x="10145015" y="2343978"/>
            <a:chExt cx="1335600" cy="1262947"/>
          </a:xfrm>
        </p:grpSpPr>
        <p:sp>
          <p:nvSpPr>
            <p:cNvPr id="12" name="Freeform: Shape 25">
              <a:extLst>
                <a:ext uri="{FF2B5EF4-FFF2-40B4-BE49-F238E27FC236}">
                  <a16:creationId xmlns:a16="http://schemas.microsoft.com/office/drawing/2014/main" id="{E4CD0F67-4BE8-1120-FCAE-806F9E18DD5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59B74B85-E3CB-E24E-54C6-AB161411D9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Freeform: Shape 21">
            <a:extLst>
              <a:ext uri="{FF2B5EF4-FFF2-40B4-BE49-F238E27FC236}">
                <a16:creationId xmlns:a16="http://schemas.microsoft.com/office/drawing/2014/main" id="{5781DEED-6608-D622-CA5E-C91FD8645ED6}"/>
              </a:ext>
              <a:ext uri="{C183D7F6-B498-43B3-948B-1728B52AA6E4}">
                <adec:decorative xmlns:adec="http://schemas.microsoft.com/office/drawing/2017/decorative" val="1"/>
              </a:ext>
            </a:extLst>
          </p:cNvPr>
          <p:cNvSpPr>
            <a:spLocks noChangeAspect="1"/>
          </p:cNvSpPr>
          <p:nvPr userDrawn="1"/>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1965095"/>
            <a:ext cx="5435600"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C4B946DE-F802-2F36-2789-09D7F8604081}"/>
              </a:ext>
            </a:extLst>
          </p:cNvPr>
          <p:cNvSpPr>
            <a:spLocks noGrp="1"/>
          </p:cNvSpPr>
          <p:nvPr>
            <p:ph sz="half" idx="13" hasCustomPrompt="1"/>
          </p:nvPr>
        </p:nvSpPr>
        <p:spPr>
          <a:xfrm>
            <a:off x="6301305" y="1965095"/>
            <a:ext cx="5339397"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9507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50863" y="560961"/>
            <a:ext cx="11090275" cy="1186560"/>
          </a:xfrm>
        </p:spPr>
        <p:txBody>
          <a:bodyPr anchor="t" anchorCtr="0">
            <a:noAutofit/>
          </a:bodyPr>
          <a:lstStyle>
            <a:lvl1pPr>
              <a:defRPr sz="4000"/>
            </a:lvl1pPr>
          </a:lstStyle>
          <a:p>
            <a:r>
              <a:rPr lang="en-US"/>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
        <p:nvSpPr>
          <p:cNvPr id="3" name="Content Placeholder 2">
            <a:extLst>
              <a:ext uri="{FF2B5EF4-FFF2-40B4-BE49-F238E27FC236}">
                <a16:creationId xmlns:a16="http://schemas.microsoft.com/office/drawing/2014/main" id="{2AC28186-3489-427F-79D0-B78444023624}"/>
              </a:ext>
            </a:extLst>
          </p:cNvPr>
          <p:cNvSpPr>
            <a:spLocks noGrp="1"/>
          </p:cNvSpPr>
          <p:nvPr>
            <p:ph sz="half" idx="1" hasCustomPrompt="1"/>
          </p:nvPr>
        </p:nvSpPr>
        <p:spPr>
          <a:xfrm>
            <a:off x="550861" y="1917064"/>
            <a:ext cx="11090275" cy="4297679"/>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655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43832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542331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8707378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5455163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0012786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8747346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2015793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7966943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05295584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jpeg"/><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pPr algn="ctr"/>
            <a:r>
              <a:rPr lang="es-ES">
                <a:latin typeface="Walbaum Display"/>
                <a:cs typeface="Arial"/>
              </a:rPr>
              <a:t>SDN (Redes definidas por sofware)</a:t>
            </a:r>
            <a:endParaRPr lang="es-ES" sz="2000">
              <a:cs typeface="Arial"/>
            </a:endParaRPr>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sp>
        <p:nvSpPr>
          <p:cNvPr id="2" name="CuadroTexto 1">
            <a:extLst>
              <a:ext uri="{FF2B5EF4-FFF2-40B4-BE49-F238E27FC236}">
                <a16:creationId xmlns:a16="http://schemas.microsoft.com/office/drawing/2014/main" id="{A9D2452F-45D6-5148-6ECC-9AC93E48D42F}"/>
              </a:ext>
            </a:extLst>
          </p:cNvPr>
          <p:cNvSpPr txBox="1"/>
          <p:nvPr/>
        </p:nvSpPr>
        <p:spPr>
          <a:xfrm>
            <a:off x="10130287" y="5342626"/>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s-ES" sz="2000">
                <a:latin typeface="Walbaum Display"/>
              </a:rPr>
            </a:br>
            <a:r>
              <a:rPr lang="es-ES" sz="2000">
                <a:latin typeface="Walbaum Display"/>
              </a:rPr>
              <a:t>Alonso Amador​</a:t>
            </a:r>
            <a:br>
              <a:rPr lang="es-ES" sz="2000">
                <a:latin typeface="Walbaum Display"/>
              </a:rPr>
            </a:br>
            <a:r>
              <a:rPr lang="es-ES" sz="2000">
                <a:latin typeface="Walbaum Display"/>
              </a:rPr>
              <a:t>Daniela Castillo​</a:t>
            </a:r>
            <a:br>
              <a:rPr lang="es-ES" sz="2000">
                <a:latin typeface="Walbaum Display"/>
              </a:rPr>
            </a:br>
            <a:r>
              <a:rPr lang="es-ES" sz="2000">
                <a:latin typeface="Walbaum Display"/>
              </a:rPr>
              <a:t>Dennis Valverde</a:t>
            </a:r>
            <a:endParaRPr lang="es-ES"/>
          </a:p>
        </p:txBody>
      </p:sp>
    </p:spTree>
    <p:extLst>
      <p:ext uri="{BB962C8B-B14F-4D97-AF65-F5344CB8AC3E}">
        <p14:creationId xmlns:p14="http://schemas.microsoft.com/office/powerpoint/2010/main" val="2803092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noFill/>
        </p:spPr>
        <p:txBody>
          <a:bodyPr anchor="t">
            <a:noAutofit/>
          </a:bodyPr>
          <a:lstStyle/>
          <a:p>
            <a:pPr algn="ctr"/>
            <a:r>
              <a:rPr lang="es-ES" sz="3600">
                <a:latin typeface="Walbaum Display"/>
                <a:cs typeface="Arial"/>
              </a:rPr>
              <a:t>Limitaciones de SDN en cuanto a: </a:t>
            </a:r>
            <a:endParaRPr lang="es-ES" sz="3600">
              <a:solidFill>
                <a:srgbClr val="FFFFFF"/>
              </a:solidFill>
              <a:latin typeface="Walbaum Display"/>
              <a:cs typeface="Arial"/>
            </a:endParaRPr>
          </a:p>
        </p:txBody>
      </p:sp>
      <p:graphicFrame>
        <p:nvGraphicFramePr>
          <p:cNvPr id="10" name="Content Placeholder 7">
            <a:extLst>
              <a:ext uri="{FF2B5EF4-FFF2-40B4-BE49-F238E27FC236}">
                <a16:creationId xmlns:a16="http://schemas.microsoft.com/office/drawing/2014/main" id="{41B8DDCF-064E-6E18-6F4F-B9616426A976}"/>
              </a:ext>
            </a:extLst>
          </p:cNvPr>
          <p:cNvGraphicFramePr>
            <a:graphicFrameLocks noGrp="1"/>
          </p:cNvGraphicFramePr>
          <p:nvPr>
            <p:ph sz="half" idx="1"/>
          </p:nvPr>
        </p:nvGraphicFramePr>
        <p:xfrm>
          <a:off x="553720" y="1917065"/>
          <a:ext cx="4301226"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n 2" descr="Cómo resolver la complejidad en ciberseguridad con una estrategia API-First">
            <a:extLst>
              <a:ext uri="{FF2B5EF4-FFF2-40B4-BE49-F238E27FC236}">
                <a16:creationId xmlns:a16="http://schemas.microsoft.com/office/drawing/2014/main" id="{56E1EE33-1E91-6023-041B-9D7FC495A50C}"/>
              </a:ext>
            </a:extLst>
          </p:cNvPr>
          <p:cNvPicPr>
            <a:picLocks noChangeAspect="1"/>
          </p:cNvPicPr>
          <p:nvPr/>
        </p:nvPicPr>
        <p:blipFill>
          <a:blip r:embed="rId7"/>
          <a:stretch>
            <a:fillRect/>
          </a:stretch>
        </p:blipFill>
        <p:spPr>
          <a:xfrm>
            <a:off x="5874589" y="2294237"/>
            <a:ext cx="4942934" cy="3045904"/>
          </a:xfrm>
          <a:prstGeom prst="rect">
            <a:avLst/>
          </a:prstGeom>
        </p:spPr>
      </p:pic>
    </p:spTree>
    <p:extLst>
      <p:ext uri="{BB962C8B-B14F-4D97-AF65-F5344CB8AC3E}">
        <p14:creationId xmlns:p14="http://schemas.microsoft.com/office/powerpoint/2010/main" val="31444039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4" name="Freeform: Shape 1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Shape 1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9" name="Rectangle 1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607133" y="549275"/>
            <a:ext cx="10563332" cy="1168927"/>
          </a:xfrm>
        </p:spPr>
        <p:txBody>
          <a:bodyPr vert="horz" wrap="square" lIns="0" tIns="0" rIns="0" bIns="0" rtlCol="0" anchor="b" anchorCtr="0">
            <a:normAutofit/>
          </a:bodyPr>
          <a:lstStyle/>
          <a:p>
            <a:pPr algn="ctr">
              <a:lnSpc>
                <a:spcPct val="90000"/>
              </a:lnSpc>
            </a:pPr>
            <a:r>
              <a:rPr lang="en-US" sz="4800" err="1"/>
              <a:t>Tecnologías</a:t>
            </a:r>
            <a:r>
              <a:rPr lang="en-US" sz="4800"/>
              <a:t> </a:t>
            </a:r>
            <a:r>
              <a:rPr lang="en-US" sz="4800" err="1"/>
              <a:t>actuales</a:t>
            </a:r>
            <a:r>
              <a:rPr lang="en-US" sz="4800"/>
              <a:t> para redes SDN:</a:t>
            </a:r>
            <a:endParaRPr lang="es-ES"/>
          </a:p>
        </p:txBody>
      </p:sp>
      <p:grpSp>
        <p:nvGrpSpPr>
          <p:cNvPr id="21" name="Group 20">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2"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25">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380070" y="2677306"/>
            <a:ext cx="3736318" cy="3415519"/>
          </a:xfrm>
        </p:spPr>
        <p:txBody>
          <a:bodyPr vert="horz" wrap="square" lIns="0" tIns="0" rIns="0" bIns="0" rtlCol="0" anchor="t">
            <a:noAutofit/>
          </a:bodyPr>
          <a:lstStyle/>
          <a:p>
            <a:pPr indent="-228600">
              <a:buFont typeface="Arial" panose="020B0604020202020204" pitchFamily="34" charset="0"/>
              <a:buChar char="•"/>
            </a:pPr>
            <a:r>
              <a:rPr lang="en-US" sz="2000">
                <a:solidFill>
                  <a:schemeClr val="tx1">
                    <a:alpha val="60000"/>
                  </a:schemeClr>
                </a:solidFill>
                <a:latin typeface="Walbaum Display"/>
              </a:rPr>
              <a:t>OpenFlow</a:t>
            </a:r>
          </a:p>
          <a:p>
            <a:pPr marL="285750" indent="-285750">
              <a:buChar char="•"/>
            </a:pPr>
            <a:r>
              <a:rPr lang="en-US" sz="2000" err="1">
                <a:solidFill>
                  <a:schemeClr val="tx1">
                    <a:alpha val="60000"/>
                  </a:schemeClr>
                </a:solidFill>
                <a:latin typeface="Walbaum Display"/>
              </a:rPr>
              <a:t>OpenDaylight</a:t>
            </a:r>
            <a:r>
              <a:rPr lang="en-US" sz="2000">
                <a:solidFill>
                  <a:schemeClr val="tx1">
                    <a:alpha val="60000"/>
                  </a:schemeClr>
                </a:solidFill>
                <a:latin typeface="Walbaum Display"/>
              </a:rPr>
              <a:t> </a:t>
            </a:r>
          </a:p>
          <a:p>
            <a:pPr marL="285750" indent="-285750">
              <a:buChar char="•"/>
            </a:pPr>
            <a:r>
              <a:rPr lang="en-US" sz="2000">
                <a:solidFill>
                  <a:schemeClr val="tx1">
                    <a:alpha val="60000"/>
                  </a:schemeClr>
                </a:solidFill>
                <a:latin typeface="Walbaum Display"/>
              </a:rPr>
              <a:t>ONOS</a:t>
            </a:r>
          </a:p>
          <a:p>
            <a:pPr marL="285750" indent="-285750">
              <a:buChar char="•"/>
            </a:pPr>
            <a:r>
              <a:rPr lang="en-US" sz="2000">
                <a:solidFill>
                  <a:schemeClr val="tx1">
                    <a:alpha val="60000"/>
                  </a:schemeClr>
                </a:solidFill>
                <a:latin typeface="Walbaum Display"/>
              </a:rPr>
              <a:t>NFV</a:t>
            </a:r>
            <a:endParaRPr lang="en-US" sz="2000">
              <a:solidFill>
                <a:schemeClr val="tx1">
                  <a:alpha val="60000"/>
                </a:schemeClr>
              </a:solidFill>
            </a:endParaRPr>
          </a:p>
          <a:p>
            <a:pPr marL="285750" indent="-285750">
              <a:buChar char="•"/>
            </a:pPr>
            <a:r>
              <a:rPr lang="en-US" sz="2000">
                <a:solidFill>
                  <a:schemeClr val="tx1">
                    <a:alpha val="60000"/>
                  </a:schemeClr>
                </a:solidFill>
                <a:latin typeface="Walbaum Display"/>
              </a:rPr>
              <a:t>VXLAN</a:t>
            </a:r>
          </a:p>
          <a:p>
            <a:pPr marL="285750" indent="-285750">
              <a:buChar char="•"/>
            </a:pPr>
            <a:r>
              <a:rPr lang="en-US" sz="2000">
                <a:solidFill>
                  <a:schemeClr val="tx1">
                    <a:alpha val="60000"/>
                  </a:schemeClr>
                </a:solidFill>
                <a:latin typeface="Walbaum Display"/>
              </a:rPr>
              <a:t>BGP-LS</a:t>
            </a:r>
          </a:p>
          <a:p>
            <a:pPr marL="285750" indent="-285750">
              <a:buChar char="•"/>
            </a:pPr>
            <a:endParaRPr lang="en-US">
              <a:solidFill>
                <a:srgbClr val="FFFFFF">
                  <a:alpha val="60000"/>
                </a:srgbClr>
              </a:solidFill>
              <a:latin typeface="Walbaum Display"/>
            </a:endParaRPr>
          </a:p>
          <a:p>
            <a:pPr marL="57150" indent="-285750">
              <a:buChar char="•"/>
            </a:pPr>
            <a:endParaRPr lang="en-US">
              <a:solidFill>
                <a:srgbClr val="FFFFFF">
                  <a:alpha val="60000"/>
                </a:srgbClr>
              </a:solidFill>
              <a:latin typeface="Walbaum Display"/>
            </a:endParaRPr>
          </a:p>
          <a:p>
            <a:pPr marL="57150" indent="-285750">
              <a:buChar char="•"/>
            </a:pPr>
            <a:endParaRPr lang="en-US">
              <a:solidFill>
                <a:srgbClr val="FFFFFF">
                  <a:alpha val="60000"/>
                </a:srgbClr>
              </a:solidFill>
              <a:latin typeface="Walbaum Display"/>
            </a:endParaRPr>
          </a:p>
          <a:p>
            <a:pPr marL="57150" indent="-285750">
              <a:buChar char="•"/>
            </a:pPr>
            <a:endParaRPr lang="en-US">
              <a:solidFill>
                <a:srgbClr val="FFFFFF">
                  <a:alpha val="60000"/>
                </a:srgbClr>
              </a:solidFill>
              <a:latin typeface="Walbaum Display"/>
            </a:endParaRPr>
          </a:p>
          <a:p>
            <a:endParaRPr lang="en-US" sz="1600">
              <a:solidFill>
                <a:srgbClr val="FFFFFF">
                  <a:alpha val="60000"/>
                </a:srgbClr>
              </a:solidFill>
            </a:endParaRPr>
          </a:p>
          <a:p>
            <a:pPr lvl="1"/>
            <a:endParaRPr lang="en-US" sz="1600">
              <a:solidFill>
                <a:srgbClr val="FFFFFF">
                  <a:alpha val="60000"/>
                </a:srgbClr>
              </a:solidFill>
            </a:endParaRPr>
          </a:p>
        </p:txBody>
      </p:sp>
      <p:pic>
        <p:nvPicPr>
          <p:cNvPr id="8" name="Marcador de contenido 7" descr="Redes definidas por software (SDN) para televisión? - Imagine Comunicaciones">
            <a:extLst>
              <a:ext uri="{FF2B5EF4-FFF2-40B4-BE49-F238E27FC236}">
                <a16:creationId xmlns:a16="http://schemas.microsoft.com/office/drawing/2014/main" id="{21ADDDB5-2723-73CA-C4EF-1D29E9039A1A}"/>
              </a:ext>
            </a:extLst>
          </p:cNvPr>
          <p:cNvPicPr>
            <a:picLocks noGrp="1" noChangeAspect="1"/>
          </p:cNvPicPr>
          <p:nvPr>
            <p:ph sz="half" idx="13"/>
          </p:nvPr>
        </p:nvPicPr>
        <p:blipFill>
          <a:blip r:embed="rId2"/>
          <a:stretch>
            <a:fillRect/>
          </a:stretch>
        </p:blipFill>
        <p:spPr>
          <a:xfrm>
            <a:off x="5499806" y="2533459"/>
            <a:ext cx="5566237" cy="2797496"/>
          </a:xfrm>
          <a:custGeom>
            <a:avLst/>
            <a:gdLst/>
            <a:ahLst/>
            <a:cxnLst/>
            <a:rect l="l" t="t" r="r" b="b"/>
            <a:pathLst>
              <a:path w="7090237" h="5759451">
                <a:moveTo>
                  <a:pt x="0" y="0"/>
                </a:moveTo>
                <a:lnTo>
                  <a:pt x="7090237" y="0"/>
                </a:lnTo>
                <a:lnTo>
                  <a:pt x="7090237" y="5759451"/>
                </a:lnTo>
                <a:lnTo>
                  <a:pt x="0" y="5759451"/>
                </a:lnTo>
                <a:close/>
              </a:path>
            </a:pathLst>
          </a:custGeom>
        </p:spPr>
      </p:pic>
    </p:spTree>
    <p:extLst>
      <p:ext uri="{BB962C8B-B14F-4D97-AF65-F5344CB8AC3E}">
        <p14:creationId xmlns:p14="http://schemas.microsoft.com/office/powerpoint/2010/main" val="11866792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550863" y="560961"/>
            <a:ext cx="11090275" cy="1357353"/>
          </a:xfrm>
          <a:noFill/>
        </p:spPr>
        <p:txBody>
          <a:bodyPr anchor="t"/>
          <a:lstStyle/>
          <a:p>
            <a:r>
              <a:rPr lang="es" err="1">
                <a:latin typeface="Arial"/>
                <a:cs typeface="Arial"/>
              </a:rPr>
              <a:t>OpenFlow</a:t>
            </a:r>
            <a:endParaRPr lang="es-ES" err="1"/>
          </a:p>
        </p:txBody>
      </p:sp>
      <p:pic>
        <p:nvPicPr>
          <p:cNvPr id="6" name="Marcador de contenido 5" descr="About OpenFlow">
            <a:extLst>
              <a:ext uri="{FF2B5EF4-FFF2-40B4-BE49-F238E27FC236}">
                <a16:creationId xmlns:a16="http://schemas.microsoft.com/office/drawing/2014/main" id="{36755462-E80A-EEB2-DCF6-217465B5DB79}"/>
              </a:ext>
            </a:extLst>
          </p:cNvPr>
          <p:cNvPicPr>
            <a:picLocks noGrp="1" noChangeAspect="1"/>
          </p:cNvPicPr>
          <p:nvPr>
            <p:ph sz="half" idx="1"/>
          </p:nvPr>
        </p:nvPicPr>
        <p:blipFill>
          <a:blip r:embed="rId2"/>
          <a:stretch>
            <a:fillRect/>
          </a:stretch>
        </p:blipFill>
        <p:spPr>
          <a:xfrm>
            <a:off x="5205237" y="1234013"/>
            <a:ext cx="5591526" cy="4784494"/>
          </a:xfrm>
        </p:spPr>
      </p:pic>
      <p:sp>
        <p:nvSpPr>
          <p:cNvPr id="7" name="CuadroTexto 6">
            <a:extLst>
              <a:ext uri="{FF2B5EF4-FFF2-40B4-BE49-F238E27FC236}">
                <a16:creationId xmlns:a16="http://schemas.microsoft.com/office/drawing/2014/main" id="{7EAC05B0-63D3-7408-88E0-9CB0A1D0BAFD}"/>
              </a:ext>
            </a:extLst>
          </p:cNvPr>
          <p:cNvSpPr txBox="1"/>
          <p:nvPr/>
        </p:nvSpPr>
        <p:spPr>
          <a:xfrm>
            <a:off x="546539" y="1558159"/>
            <a:ext cx="393875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800"/>
              <a:t>Puertos (Ports).</a:t>
            </a:r>
            <a:endParaRPr lang="es-ES" sz="2800"/>
          </a:p>
          <a:p>
            <a:pPr marL="285750" indent="-285750">
              <a:buFont typeface="Arial" panose="020B0604020202020204" pitchFamily="34" charset="0"/>
              <a:buChar char="•"/>
            </a:pPr>
            <a:r>
              <a:rPr lang="en-US" sz="2800" err="1"/>
              <a:t>Tablas</a:t>
            </a:r>
            <a:r>
              <a:rPr lang="en-US" sz="2800"/>
              <a:t> de </a:t>
            </a:r>
            <a:r>
              <a:rPr lang="en-US" sz="2800" err="1"/>
              <a:t>flujo</a:t>
            </a:r>
            <a:r>
              <a:rPr lang="en-US" sz="2800"/>
              <a:t> (Flow Tables)</a:t>
            </a:r>
          </a:p>
          <a:p>
            <a:pPr marL="285750" indent="-285750">
              <a:buFont typeface="Arial" panose="020B0604020202020204" pitchFamily="34" charset="0"/>
              <a:buChar char="•"/>
            </a:pPr>
            <a:r>
              <a:rPr lang="en-US" sz="2800" err="1"/>
              <a:t>Tablas</a:t>
            </a:r>
            <a:r>
              <a:rPr lang="en-US" sz="2800"/>
              <a:t> de </a:t>
            </a:r>
            <a:r>
              <a:rPr lang="en-US" sz="2800" err="1"/>
              <a:t>grupo</a:t>
            </a:r>
            <a:r>
              <a:rPr lang="en-US" sz="2800"/>
              <a:t> (Group Tables).</a:t>
            </a:r>
          </a:p>
          <a:p>
            <a:pPr marL="285750" indent="-285750">
              <a:buFont typeface="Arial" panose="020B0604020202020204" pitchFamily="34" charset="0"/>
              <a:buChar char="•"/>
            </a:pPr>
            <a:r>
              <a:rPr lang="en-US" sz="2800"/>
              <a:t>Canales de OpenFlow </a:t>
            </a:r>
          </a:p>
        </p:txBody>
      </p:sp>
    </p:spTree>
    <p:extLst>
      <p:ext uri="{BB962C8B-B14F-4D97-AF65-F5344CB8AC3E}">
        <p14:creationId xmlns:p14="http://schemas.microsoft.com/office/powerpoint/2010/main" val="84946529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550863" y="560961"/>
            <a:ext cx="11090275" cy="1357353"/>
          </a:xfrm>
          <a:noFill/>
        </p:spPr>
        <p:txBody>
          <a:bodyPr anchor="t"/>
          <a:lstStyle/>
          <a:p>
            <a:r>
              <a:rPr lang="es" err="1">
                <a:latin typeface="Arial"/>
                <a:cs typeface="Arial"/>
              </a:rPr>
              <a:t>OpenDaylight</a:t>
            </a:r>
            <a:r>
              <a:rPr lang="es">
                <a:latin typeface="Arial"/>
                <a:cs typeface="Arial"/>
              </a:rPr>
              <a:t> </a:t>
            </a:r>
            <a:endParaRPr lang="es-ES"/>
          </a:p>
          <a:p>
            <a:endParaRPr lang="es">
              <a:latin typeface="Arial"/>
              <a:cs typeface="Arial"/>
            </a:endParaRPr>
          </a:p>
        </p:txBody>
      </p:sp>
      <p:sp>
        <p:nvSpPr>
          <p:cNvPr id="7" name="CuadroTexto 6">
            <a:extLst>
              <a:ext uri="{FF2B5EF4-FFF2-40B4-BE49-F238E27FC236}">
                <a16:creationId xmlns:a16="http://schemas.microsoft.com/office/drawing/2014/main" id="{7EAC05B0-63D3-7408-88E0-9CB0A1D0BAFD}"/>
              </a:ext>
            </a:extLst>
          </p:cNvPr>
          <p:cNvSpPr txBox="1"/>
          <p:nvPr/>
        </p:nvSpPr>
        <p:spPr>
          <a:xfrm>
            <a:off x="546539" y="1558159"/>
            <a:ext cx="3938751"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800">
                <a:solidFill>
                  <a:srgbClr val="FFFFFF"/>
                </a:solidFill>
                <a:ea typeface="+mn-lt"/>
                <a:cs typeface="+mn-lt"/>
              </a:rPr>
              <a:t>es un </a:t>
            </a:r>
            <a:r>
              <a:rPr lang="en-US" sz="2800" err="1">
                <a:solidFill>
                  <a:srgbClr val="FFFFFF"/>
                </a:solidFill>
                <a:ea typeface="+mn-lt"/>
                <a:cs typeface="+mn-lt"/>
              </a:rPr>
              <a:t>controlador</a:t>
            </a:r>
            <a:r>
              <a:rPr lang="en-US" sz="2800">
                <a:solidFill>
                  <a:srgbClr val="FFFFFF"/>
                </a:solidFill>
                <a:ea typeface="+mn-lt"/>
                <a:cs typeface="+mn-lt"/>
              </a:rPr>
              <a:t> de OpenFlow</a:t>
            </a:r>
            <a:r>
              <a:rPr lang="en-US" sz="2800"/>
              <a:t>, </a:t>
            </a:r>
            <a:r>
              <a:rPr lang="en-US" sz="2800" err="1"/>
              <a:t>el</a:t>
            </a:r>
            <a:r>
              <a:rPr lang="en-US" sz="2800"/>
              <a:t> cual  </a:t>
            </a:r>
            <a:r>
              <a:rPr lang="en-US" sz="2800" err="1"/>
              <a:t>permite</a:t>
            </a:r>
            <a:r>
              <a:rPr lang="en-US" sz="2800"/>
              <a:t> a un </a:t>
            </a:r>
            <a:r>
              <a:rPr lang="en-US" sz="2800" err="1"/>
              <a:t>servidor</a:t>
            </a:r>
            <a:r>
              <a:rPr lang="en-US" sz="2800"/>
              <a:t> </a:t>
            </a:r>
            <a:r>
              <a:rPr lang="en-US" sz="2800" err="1"/>
              <a:t>decirle</a:t>
            </a:r>
            <a:r>
              <a:rPr lang="en-US" sz="2800"/>
              <a:t> a </a:t>
            </a:r>
            <a:r>
              <a:rPr lang="en-US" sz="2800" err="1"/>
              <a:t>los</a:t>
            </a:r>
            <a:r>
              <a:rPr lang="en-US" sz="2800"/>
              <a:t> </a:t>
            </a:r>
            <a:r>
              <a:rPr lang="en-US" sz="2800" err="1"/>
              <a:t>conmutadores</a:t>
            </a:r>
            <a:r>
              <a:rPr lang="en-US" sz="2800"/>
              <a:t> de red </a:t>
            </a:r>
            <a:r>
              <a:rPr lang="en-US" sz="2800" err="1"/>
              <a:t>adónde</a:t>
            </a:r>
            <a:r>
              <a:rPr lang="en-US" sz="2800"/>
              <a:t> </a:t>
            </a:r>
            <a:r>
              <a:rPr lang="en-US" sz="2800" err="1"/>
              <a:t>enviar</a:t>
            </a:r>
            <a:r>
              <a:rPr lang="en-US" sz="2800"/>
              <a:t> </a:t>
            </a:r>
            <a:r>
              <a:rPr lang="en-US" sz="2800" err="1"/>
              <a:t>paquetes</a:t>
            </a:r>
            <a:r>
              <a:rPr lang="en-US" sz="2800"/>
              <a:t> </a:t>
            </a:r>
            <a:endParaRPr lang="es-ES"/>
          </a:p>
        </p:txBody>
      </p:sp>
      <p:pic>
        <p:nvPicPr>
          <p:cNvPr id="5" name="Marcador de contenido 4" descr="Qué es una Red Definida por Software (SDN) - abcXperts">
            <a:extLst>
              <a:ext uri="{FF2B5EF4-FFF2-40B4-BE49-F238E27FC236}">
                <a16:creationId xmlns:a16="http://schemas.microsoft.com/office/drawing/2014/main" id="{D922A005-8698-FA0D-3E1C-34485598E9AD}"/>
              </a:ext>
            </a:extLst>
          </p:cNvPr>
          <p:cNvPicPr>
            <a:picLocks noGrp="1" noChangeAspect="1"/>
          </p:cNvPicPr>
          <p:nvPr>
            <p:ph sz="half" idx="1"/>
          </p:nvPr>
        </p:nvPicPr>
        <p:blipFill>
          <a:blip r:embed="rId2"/>
          <a:stretch>
            <a:fillRect/>
          </a:stretch>
        </p:blipFill>
        <p:spPr>
          <a:xfrm>
            <a:off x="5418096" y="958631"/>
            <a:ext cx="6059188" cy="4297363"/>
          </a:xfrm>
        </p:spPr>
      </p:pic>
    </p:spTree>
    <p:extLst>
      <p:ext uri="{BB962C8B-B14F-4D97-AF65-F5344CB8AC3E}">
        <p14:creationId xmlns:p14="http://schemas.microsoft.com/office/powerpoint/2010/main" val="206936766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noFill/>
        </p:spPr>
        <p:txBody>
          <a:bodyPr anchor="t"/>
          <a:lstStyle/>
          <a:p>
            <a:pPr algn="ctr"/>
            <a:r>
              <a:rPr lang="es">
                <a:latin typeface="Walbaum Display"/>
                <a:cs typeface="Arial"/>
              </a:rPr>
              <a:t>ONOS(Open Network </a:t>
            </a:r>
            <a:r>
              <a:rPr lang="es" err="1">
                <a:latin typeface="Walbaum Display"/>
                <a:cs typeface="Arial"/>
              </a:rPr>
              <a:t>Operating</a:t>
            </a:r>
            <a:r>
              <a:rPr lang="es">
                <a:latin typeface="Walbaum Display"/>
                <a:cs typeface="Arial"/>
              </a:rPr>
              <a:t> </a:t>
            </a:r>
            <a:r>
              <a:rPr lang="es" err="1">
                <a:latin typeface="Walbaum Display"/>
                <a:cs typeface="Arial"/>
              </a:rPr>
              <a:t>System</a:t>
            </a:r>
            <a:r>
              <a:rPr lang="es">
                <a:latin typeface="Walbaum Display"/>
                <a:cs typeface="Arial"/>
              </a:rPr>
              <a:t>):</a:t>
            </a:r>
            <a:endParaRPr lang="es-ES">
              <a:latin typeface="Walbaum Display"/>
            </a:endParaRPr>
          </a:p>
          <a:p>
            <a:endParaRPr lang="en-US"/>
          </a:p>
        </p:txBody>
      </p:sp>
      <p:sp>
        <p:nvSpPr>
          <p:cNvPr id="4" name="Marcador de contenido 3">
            <a:extLst>
              <a:ext uri="{FF2B5EF4-FFF2-40B4-BE49-F238E27FC236}">
                <a16:creationId xmlns:a16="http://schemas.microsoft.com/office/drawing/2014/main" id="{F584410A-75E0-4B57-EBAB-E8307C02EDD9}"/>
              </a:ext>
            </a:extLst>
          </p:cNvPr>
          <p:cNvSpPr>
            <a:spLocks noGrp="1"/>
          </p:cNvSpPr>
          <p:nvPr>
            <p:ph sz="half" idx="1"/>
          </p:nvPr>
        </p:nvSpPr>
        <p:spPr>
          <a:xfrm>
            <a:off x="550861" y="1917064"/>
            <a:ext cx="5569370" cy="3736963"/>
          </a:xfrm>
        </p:spPr>
        <p:txBody>
          <a:bodyPr vert="horz" wrap="square" lIns="0" tIns="0" rIns="0" bIns="0" rtlCol="0" anchor="t">
            <a:normAutofit/>
          </a:bodyPr>
          <a:lstStyle/>
          <a:p>
            <a:pPr marL="342900" indent="-342900">
              <a:buChar char="•"/>
            </a:pPr>
            <a:r>
              <a:rPr lang="es" sz="2400">
                <a:latin typeface="Walbaum Display"/>
                <a:cs typeface="Arial"/>
              </a:rPr>
              <a:t>Arquitectura distribuida</a:t>
            </a:r>
          </a:p>
          <a:p>
            <a:pPr marL="342900" indent="-342900">
              <a:buChar char="•"/>
            </a:pPr>
            <a:r>
              <a:rPr lang="es" sz="2400">
                <a:latin typeface="Walbaum Display"/>
                <a:cs typeface="Arial"/>
              </a:rPr>
              <a:t>Control centralizado</a:t>
            </a:r>
          </a:p>
          <a:p>
            <a:pPr marL="342900" indent="-342900">
              <a:buChar char="•"/>
            </a:pPr>
            <a:r>
              <a:rPr lang="es" sz="2400">
                <a:latin typeface="Walbaum Display"/>
                <a:cs typeface="Arial"/>
              </a:rPr>
              <a:t>Alta disponibilidad y resiliencia</a:t>
            </a:r>
          </a:p>
          <a:p>
            <a:pPr marL="342900" indent="-342900">
              <a:buChar char="•"/>
            </a:pPr>
            <a:r>
              <a:rPr lang="es" sz="2400">
                <a:latin typeface="Walbaum Display"/>
                <a:cs typeface="Arial"/>
              </a:rPr>
              <a:t>Interoperabilidad y estándares abiertos</a:t>
            </a:r>
          </a:p>
          <a:p>
            <a:pPr marL="342900" indent="-342900">
              <a:buChar char="•"/>
            </a:pPr>
            <a:r>
              <a:rPr lang="es" sz="2400">
                <a:latin typeface="Walbaum Display"/>
                <a:cs typeface="Arial"/>
              </a:rPr>
              <a:t>Programabilidad y extensibilidad</a:t>
            </a:r>
          </a:p>
          <a:p>
            <a:pPr marL="342900" indent="-342900">
              <a:buChar char="•"/>
            </a:pPr>
            <a:r>
              <a:rPr lang="es" sz="2400">
                <a:latin typeface="Walbaum Display"/>
                <a:cs typeface="Arial"/>
              </a:rPr>
              <a:t>Gestión unificada</a:t>
            </a:r>
            <a:endParaRPr lang="es" sz="2400">
              <a:latin typeface="Walbaum Display"/>
            </a:endParaRPr>
          </a:p>
        </p:txBody>
      </p:sp>
      <p:pic>
        <p:nvPicPr>
          <p:cNvPr id="3" name="Imagen 2" descr="Interfaz de usuario gráfica, Diagrama&#10;&#10;Descripción generada automáticamente">
            <a:extLst>
              <a:ext uri="{FF2B5EF4-FFF2-40B4-BE49-F238E27FC236}">
                <a16:creationId xmlns:a16="http://schemas.microsoft.com/office/drawing/2014/main" id="{931B6680-1F24-0061-66FE-2FED1FA77082}"/>
              </a:ext>
            </a:extLst>
          </p:cNvPr>
          <p:cNvPicPr>
            <a:picLocks noChangeAspect="1"/>
          </p:cNvPicPr>
          <p:nvPr/>
        </p:nvPicPr>
        <p:blipFill>
          <a:blip r:embed="rId2"/>
          <a:stretch>
            <a:fillRect/>
          </a:stretch>
        </p:blipFill>
        <p:spPr>
          <a:xfrm>
            <a:off x="6441475" y="1759789"/>
            <a:ext cx="5203767" cy="4114800"/>
          </a:xfrm>
          <a:prstGeom prst="rect">
            <a:avLst/>
          </a:prstGeom>
        </p:spPr>
      </p:pic>
    </p:spTree>
    <p:extLst>
      <p:ext uri="{BB962C8B-B14F-4D97-AF65-F5344CB8AC3E}">
        <p14:creationId xmlns:p14="http://schemas.microsoft.com/office/powerpoint/2010/main" val="3743268984"/>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4A019F-7F0C-34E8-8BAE-7CB5B1B3A95E}"/>
              </a:ext>
            </a:extLst>
          </p:cNvPr>
          <p:cNvSpPr>
            <a:spLocks noGrp="1"/>
          </p:cNvSpPr>
          <p:nvPr>
            <p:ph type="title"/>
          </p:nvPr>
        </p:nvSpPr>
        <p:spPr/>
        <p:txBody>
          <a:bodyPr/>
          <a:lstStyle/>
          <a:p>
            <a:pPr algn="ctr"/>
            <a:r>
              <a:rPr lang="es-419" sz="3200">
                <a:latin typeface="Walbaum Display"/>
                <a:cs typeface="Arial"/>
              </a:rPr>
              <a:t>NFV (Network </a:t>
            </a:r>
            <a:r>
              <a:rPr lang="es-419" sz="3200" err="1">
                <a:latin typeface="Walbaum Display"/>
                <a:cs typeface="Arial"/>
              </a:rPr>
              <a:t>Function</a:t>
            </a:r>
            <a:r>
              <a:rPr lang="es-419" sz="3200">
                <a:latin typeface="Walbaum Display"/>
                <a:cs typeface="Arial"/>
              </a:rPr>
              <a:t> </a:t>
            </a:r>
            <a:r>
              <a:rPr lang="es-419" sz="3200" err="1">
                <a:latin typeface="Walbaum Display"/>
                <a:cs typeface="Arial"/>
              </a:rPr>
              <a:t>Virtualization</a:t>
            </a:r>
            <a:r>
              <a:rPr lang="es-419" sz="3200">
                <a:latin typeface="Walbaum Display"/>
                <a:cs typeface="Arial"/>
              </a:rPr>
              <a:t>):</a:t>
            </a:r>
            <a:endParaRPr lang="es-ES" sz="3200"/>
          </a:p>
        </p:txBody>
      </p:sp>
      <p:pic>
        <p:nvPicPr>
          <p:cNvPr id="4" name="Marcador de contenido 3" descr="What is Network Function Virtualization? | Avi Networks">
            <a:extLst>
              <a:ext uri="{FF2B5EF4-FFF2-40B4-BE49-F238E27FC236}">
                <a16:creationId xmlns:a16="http://schemas.microsoft.com/office/drawing/2014/main" id="{DD5F4E00-225A-0EF5-1BF1-61BF2EC0BA79}"/>
              </a:ext>
            </a:extLst>
          </p:cNvPr>
          <p:cNvPicPr>
            <a:picLocks noGrp="1" noChangeAspect="1"/>
          </p:cNvPicPr>
          <p:nvPr>
            <p:ph sz="half" idx="1"/>
          </p:nvPr>
        </p:nvPicPr>
        <p:blipFill>
          <a:blip r:embed="rId2"/>
          <a:stretch>
            <a:fillRect/>
          </a:stretch>
        </p:blipFill>
        <p:spPr>
          <a:xfrm>
            <a:off x="1602528" y="1917700"/>
            <a:ext cx="8986945" cy="4297363"/>
          </a:xfrm>
        </p:spPr>
      </p:pic>
    </p:spTree>
    <p:extLst>
      <p:ext uri="{BB962C8B-B14F-4D97-AF65-F5344CB8AC3E}">
        <p14:creationId xmlns:p14="http://schemas.microsoft.com/office/powerpoint/2010/main" val="39494698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3B6A55-B5F1-D356-2E8F-DC5240078ECC}"/>
              </a:ext>
            </a:extLst>
          </p:cNvPr>
          <p:cNvSpPr>
            <a:spLocks noGrp="1"/>
          </p:cNvSpPr>
          <p:nvPr>
            <p:ph type="title"/>
          </p:nvPr>
        </p:nvSpPr>
        <p:spPr/>
        <p:txBody>
          <a:bodyPr/>
          <a:lstStyle/>
          <a:p>
            <a:pPr algn="ctr"/>
            <a:r>
              <a:rPr lang="en-US" sz="3600">
                <a:latin typeface="Walbaum Display"/>
                <a:cs typeface="Arial"/>
              </a:rPr>
              <a:t>BGP-LS(Border Gateway Protocol-Link State):</a:t>
            </a:r>
            <a:endParaRPr lang="es-ES" sz="3600">
              <a:latin typeface="Walbaum Display"/>
            </a:endParaRPr>
          </a:p>
          <a:p>
            <a:endParaRPr lang="es-ES"/>
          </a:p>
        </p:txBody>
      </p:sp>
      <p:pic>
        <p:nvPicPr>
          <p:cNvPr id="5" name="Marcador de contenido 4" descr="Link-State Distribution Using BGP | Junos OS | Juniper Networks">
            <a:extLst>
              <a:ext uri="{FF2B5EF4-FFF2-40B4-BE49-F238E27FC236}">
                <a16:creationId xmlns:a16="http://schemas.microsoft.com/office/drawing/2014/main" id="{4FB5D8AE-4E61-0E26-35CF-44033BF2B71B}"/>
              </a:ext>
            </a:extLst>
          </p:cNvPr>
          <p:cNvPicPr>
            <a:picLocks noGrp="1" noChangeAspect="1"/>
          </p:cNvPicPr>
          <p:nvPr>
            <p:ph sz="half" idx="1"/>
          </p:nvPr>
        </p:nvPicPr>
        <p:blipFill>
          <a:blip r:embed="rId2"/>
          <a:stretch>
            <a:fillRect/>
          </a:stretch>
        </p:blipFill>
        <p:spPr>
          <a:xfrm>
            <a:off x="3304866" y="1414493"/>
            <a:ext cx="5582268" cy="4656796"/>
          </a:xfrm>
        </p:spPr>
      </p:pic>
    </p:spTree>
    <p:extLst>
      <p:ext uri="{BB962C8B-B14F-4D97-AF65-F5344CB8AC3E}">
        <p14:creationId xmlns:p14="http://schemas.microsoft.com/office/powerpoint/2010/main" val="364167179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152D7-290C-08B6-B8C1-385073034E6A}"/>
              </a:ext>
            </a:extLst>
          </p:cNvPr>
          <p:cNvSpPr>
            <a:spLocks noGrp="1"/>
          </p:cNvSpPr>
          <p:nvPr>
            <p:ph type="title"/>
          </p:nvPr>
        </p:nvSpPr>
        <p:spPr/>
        <p:txBody>
          <a:bodyPr/>
          <a:lstStyle/>
          <a:p>
            <a:pPr algn="ctr"/>
            <a:r>
              <a:rPr lang="es" sz="3200">
                <a:latin typeface="Walbaum Display"/>
                <a:cs typeface="Arial"/>
              </a:rPr>
              <a:t>VXLAN:</a:t>
            </a:r>
            <a:endParaRPr lang="es-ES" sz="3200">
              <a:latin typeface="Walbaum Display"/>
            </a:endParaRPr>
          </a:p>
        </p:txBody>
      </p:sp>
      <p:pic>
        <p:nvPicPr>
          <p:cNvPr id="4" name="Marcador de contenido 3" descr="Qué es VXLAN? | Juniper Networks">
            <a:extLst>
              <a:ext uri="{FF2B5EF4-FFF2-40B4-BE49-F238E27FC236}">
                <a16:creationId xmlns:a16="http://schemas.microsoft.com/office/drawing/2014/main" id="{5154FD76-E043-EA4B-CFF2-F8D5359FF457}"/>
              </a:ext>
            </a:extLst>
          </p:cNvPr>
          <p:cNvPicPr>
            <a:picLocks noGrp="1" noChangeAspect="1"/>
          </p:cNvPicPr>
          <p:nvPr>
            <p:ph sz="half" idx="1"/>
          </p:nvPr>
        </p:nvPicPr>
        <p:blipFill>
          <a:blip r:embed="rId2"/>
          <a:stretch>
            <a:fillRect/>
          </a:stretch>
        </p:blipFill>
        <p:spPr>
          <a:xfrm>
            <a:off x="1473627" y="1917700"/>
            <a:ext cx="9244747" cy="4297363"/>
          </a:xfrm>
        </p:spPr>
      </p:pic>
    </p:spTree>
    <p:extLst>
      <p:ext uri="{BB962C8B-B14F-4D97-AF65-F5344CB8AC3E}">
        <p14:creationId xmlns:p14="http://schemas.microsoft.com/office/powerpoint/2010/main" val="406829512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81081-B557-67FA-3271-69E3AD7FCC59}"/>
              </a:ext>
            </a:extLst>
          </p:cNvPr>
          <p:cNvSpPr>
            <a:spLocks noGrp="1"/>
          </p:cNvSpPr>
          <p:nvPr>
            <p:ph type="title"/>
          </p:nvPr>
        </p:nvSpPr>
        <p:spPr>
          <a:xfrm>
            <a:off x="378335" y="560202"/>
            <a:ext cx="11090274" cy="1332000"/>
          </a:xfrm>
        </p:spPr>
        <p:txBody>
          <a:bodyPr>
            <a:normAutofit fontScale="90000"/>
          </a:bodyPr>
          <a:lstStyle/>
          <a:p>
            <a:r>
              <a:rPr lang="es-ES" sz="3200">
                <a:ea typeface="+mj-lt"/>
                <a:cs typeface="+mj-lt"/>
              </a:rPr>
              <a:t>Soluciones Cisco:</a:t>
            </a:r>
            <a:br>
              <a:rPr lang="es-ES" sz="3200">
                <a:ea typeface="+mj-lt"/>
                <a:cs typeface="+mj-lt"/>
              </a:rPr>
            </a:br>
            <a:br>
              <a:rPr lang="es-ES" sz="3200">
                <a:ea typeface="+mj-lt"/>
                <a:cs typeface="+mj-lt"/>
              </a:rPr>
            </a:br>
            <a:r>
              <a:rPr lang="es-ES" sz="3200">
                <a:ea typeface="+mj-lt"/>
                <a:cs typeface="+mj-lt"/>
              </a:rPr>
              <a:t>ACI (Infraestructura centrada en aplicaciones): </a:t>
            </a:r>
            <a:r>
              <a:rPr lang="es-ES" sz="2700">
                <a:ea typeface="+mj-lt"/>
                <a:cs typeface="+mj-lt"/>
              </a:rPr>
              <a:t>Simplifica, optimiza y acelera radicalmente el ciclo de vida de implementación de aplicaciones.</a:t>
            </a:r>
            <a:endParaRPr lang="es-ES" sz="2700"/>
          </a:p>
        </p:txBody>
      </p:sp>
      <p:sp>
        <p:nvSpPr>
          <p:cNvPr id="3" name="Marcador de contenido 2">
            <a:extLst>
              <a:ext uri="{FF2B5EF4-FFF2-40B4-BE49-F238E27FC236}">
                <a16:creationId xmlns:a16="http://schemas.microsoft.com/office/drawing/2014/main" id="{24C7DC42-4621-8F96-5C14-20E95F99C86D}"/>
              </a:ext>
            </a:extLst>
          </p:cNvPr>
          <p:cNvSpPr>
            <a:spLocks noGrp="1"/>
          </p:cNvSpPr>
          <p:nvPr>
            <p:ph sz="half" idx="1"/>
          </p:nvPr>
        </p:nvSpPr>
        <p:spPr>
          <a:xfrm>
            <a:off x="378334" y="2540189"/>
            <a:ext cx="6686430" cy="3995650"/>
          </a:xfrm>
        </p:spPr>
        <p:txBody>
          <a:bodyPr vert="horz" wrap="square" lIns="0" tIns="0" rIns="0" bIns="0" rtlCol="0" anchor="t">
            <a:normAutofit fontScale="62500" lnSpcReduction="20000"/>
          </a:bodyPr>
          <a:lstStyle/>
          <a:p>
            <a:r>
              <a:rPr lang="es-ES" sz="3400">
                <a:latin typeface="Walbaum Display"/>
              </a:rPr>
              <a:t>Beneficios:</a:t>
            </a:r>
          </a:p>
          <a:p>
            <a:pPr marL="342900" indent="-342900">
              <a:buChar char="•"/>
            </a:pPr>
            <a:r>
              <a:rPr lang="es-ES" sz="3400">
                <a:latin typeface="Walbaum Display"/>
                <a:ea typeface="+mn-lt"/>
                <a:cs typeface="+mn-lt"/>
              </a:rPr>
              <a:t>Acelera las operaciones de red: proporciona una red flexible pero altamente disponible que permite una implementación ágil de aplicaciones dentro de un sitio, entre sitios y entre centros de datos globales, al tiempo que elimina la necesidad de una infraestructura compleja de interconexión de centros de datos (DCI).</a:t>
            </a:r>
            <a:endParaRPr lang="es-ES" sz="3400">
              <a:latin typeface="Walbaum Display"/>
            </a:endParaRPr>
          </a:p>
          <a:p>
            <a:pPr marL="342900" indent="-342900">
              <a:buChar char="•"/>
            </a:pPr>
            <a:r>
              <a:rPr lang="es-ES" sz="3400">
                <a:latin typeface="Walbaum Display"/>
                <a:ea typeface="+mn-lt"/>
                <a:cs typeface="+mn-lt"/>
              </a:rPr>
              <a:t>Amplía de forma segura a la </a:t>
            </a:r>
            <a:r>
              <a:rPr lang="es-ES" sz="3400" err="1">
                <a:latin typeface="Walbaum Display"/>
                <a:ea typeface="+mn-lt"/>
                <a:cs typeface="+mn-lt"/>
              </a:rPr>
              <a:t>multinube</a:t>
            </a:r>
            <a:endParaRPr lang="es-ES" sz="3400">
              <a:latin typeface="Walbaum Display"/>
            </a:endParaRPr>
          </a:p>
          <a:p>
            <a:pPr marL="342900" indent="-342900">
              <a:buChar char="•"/>
            </a:pPr>
            <a:r>
              <a:rPr lang="es-ES" sz="3400">
                <a:latin typeface="Walbaum Display"/>
                <a:ea typeface="+mn-lt"/>
                <a:cs typeface="+mn-lt"/>
              </a:rPr>
              <a:t>Ofrece una experiencia superior</a:t>
            </a:r>
            <a:endParaRPr lang="es-ES" sz="3400">
              <a:latin typeface="Walbaum Display"/>
            </a:endParaRPr>
          </a:p>
          <a:p>
            <a:br>
              <a:rPr lang="en-US"/>
            </a:br>
            <a:endParaRPr lang="en-US"/>
          </a:p>
        </p:txBody>
      </p:sp>
      <p:pic>
        <p:nvPicPr>
          <p:cNvPr id="5" name="Marcador de contenido 4" descr="Cisco ACI Network Centric vs Application Centric Deployment Models">
            <a:extLst>
              <a:ext uri="{FF2B5EF4-FFF2-40B4-BE49-F238E27FC236}">
                <a16:creationId xmlns:a16="http://schemas.microsoft.com/office/drawing/2014/main" id="{6376081A-CED6-2C97-7D5C-3A4F787A7D72}"/>
              </a:ext>
            </a:extLst>
          </p:cNvPr>
          <p:cNvPicPr>
            <a:picLocks noGrp="1" noChangeAspect="1"/>
          </p:cNvPicPr>
          <p:nvPr>
            <p:ph sz="half" idx="13"/>
          </p:nvPr>
        </p:nvPicPr>
        <p:blipFill>
          <a:blip r:embed="rId2"/>
          <a:stretch>
            <a:fillRect/>
          </a:stretch>
        </p:blipFill>
        <p:spPr>
          <a:xfrm>
            <a:off x="7235316" y="3004790"/>
            <a:ext cx="4017634" cy="2261025"/>
          </a:xfrm>
        </p:spPr>
      </p:pic>
    </p:spTree>
    <p:extLst>
      <p:ext uri="{BB962C8B-B14F-4D97-AF65-F5344CB8AC3E}">
        <p14:creationId xmlns:p14="http://schemas.microsoft.com/office/powerpoint/2010/main" val="59510492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9" name="Freeform: Shape 2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4" name="Rectangle 3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1F69A7B-3000-9FAD-571D-8D8529253151}"/>
              </a:ext>
            </a:extLst>
          </p:cNvPr>
          <p:cNvSpPr>
            <a:spLocks noGrp="1"/>
          </p:cNvSpPr>
          <p:nvPr>
            <p:ph type="title"/>
          </p:nvPr>
        </p:nvSpPr>
        <p:spPr>
          <a:xfrm>
            <a:off x="608373" y="146709"/>
            <a:ext cx="5880278" cy="1997855"/>
          </a:xfrm>
        </p:spPr>
        <p:txBody>
          <a:bodyPr vert="horz" wrap="square" lIns="0" tIns="0" rIns="0" bIns="0" rtlCol="0" anchor="b" anchorCtr="0">
            <a:normAutofit/>
          </a:bodyPr>
          <a:lstStyle/>
          <a:p>
            <a:pPr>
              <a:lnSpc>
                <a:spcPct val="90000"/>
              </a:lnSpc>
            </a:pPr>
            <a:r>
              <a:rPr lang="en-US" sz="3400" kern="1200">
                <a:solidFill>
                  <a:schemeClr val="tx1"/>
                </a:solidFill>
                <a:latin typeface="+mj-lt"/>
                <a:ea typeface="+mj-ea"/>
                <a:cs typeface="+mj-cs"/>
              </a:rPr>
              <a:t>Cisco SD-WAN(red de área amplia definida por software) </a:t>
            </a:r>
          </a:p>
          <a:p>
            <a:pPr>
              <a:lnSpc>
                <a:spcPct val="90000"/>
              </a:lnSpc>
            </a:pPr>
            <a:endParaRPr lang="en-US" sz="3400" kern="1200">
              <a:solidFill>
                <a:schemeClr val="tx1"/>
              </a:solidFill>
              <a:latin typeface="+mj-lt"/>
              <a:ea typeface="+mj-ea"/>
              <a:cs typeface="+mj-cs"/>
            </a:endParaRPr>
          </a:p>
        </p:txBody>
      </p:sp>
      <p:sp>
        <p:nvSpPr>
          <p:cNvPr id="3" name="Marcador de contenido 2">
            <a:extLst>
              <a:ext uri="{FF2B5EF4-FFF2-40B4-BE49-F238E27FC236}">
                <a16:creationId xmlns:a16="http://schemas.microsoft.com/office/drawing/2014/main" id="{07D0FEA8-E893-BD70-6F17-BCF4F62A8ABE}"/>
              </a:ext>
            </a:extLst>
          </p:cNvPr>
          <p:cNvSpPr>
            <a:spLocks noGrp="1"/>
          </p:cNvSpPr>
          <p:nvPr>
            <p:ph sz="half" idx="1"/>
          </p:nvPr>
        </p:nvSpPr>
        <p:spPr>
          <a:xfrm>
            <a:off x="148297" y="2146437"/>
            <a:ext cx="5175788" cy="3443179"/>
          </a:xfrm>
        </p:spPr>
        <p:txBody>
          <a:bodyPr vert="horz" wrap="square" lIns="0" tIns="0" rIns="0" bIns="0" rtlCol="0" anchor="t">
            <a:noAutofit/>
          </a:bodyPr>
          <a:lstStyle/>
          <a:p>
            <a:pPr marL="457200" indent="-228600">
              <a:lnSpc>
                <a:spcPct val="100000"/>
              </a:lnSpc>
              <a:buFont typeface="Arial" panose="020B0604020202020204" pitchFamily="34" charset="0"/>
              <a:buChar char="•"/>
            </a:pPr>
            <a:r>
              <a:rPr lang="en-US" sz="2000">
                <a:solidFill>
                  <a:schemeClr val="tx1">
                    <a:alpha val="60000"/>
                  </a:schemeClr>
                </a:solidFill>
                <a:latin typeface="Walbaum Display"/>
              </a:rPr>
              <a:t>Es </a:t>
            </a:r>
            <a:r>
              <a:rPr lang="en-US" sz="2000" err="1">
                <a:solidFill>
                  <a:schemeClr val="tx1">
                    <a:alpha val="60000"/>
                  </a:schemeClr>
                </a:solidFill>
                <a:latin typeface="Walbaum Display"/>
              </a:rPr>
              <a:t>una</a:t>
            </a:r>
            <a:r>
              <a:rPr lang="en-US" sz="2000">
                <a:solidFill>
                  <a:schemeClr val="tx1">
                    <a:alpha val="60000"/>
                  </a:schemeClr>
                </a:solidFill>
                <a:latin typeface="Walbaum Display"/>
              </a:rPr>
              <a:t> </a:t>
            </a:r>
            <a:r>
              <a:rPr lang="en-US" sz="2000" err="1">
                <a:solidFill>
                  <a:schemeClr val="tx1">
                    <a:alpha val="60000"/>
                  </a:schemeClr>
                </a:solidFill>
                <a:latin typeface="Walbaum Display"/>
              </a:rPr>
              <a:t>tecnología</a:t>
            </a:r>
            <a:r>
              <a:rPr lang="en-US" sz="2000">
                <a:solidFill>
                  <a:schemeClr val="tx1">
                    <a:alpha val="60000"/>
                  </a:schemeClr>
                </a:solidFill>
                <a:latin typeface="Walbaum Display"/>
              </a:rPr>
              <a:t> de software Cisco IOS XE es </a:t>
            </a:r>
            <a:r>
              <a:rPr lang="en-US" sz="2000" err="1">
                <a:solidFill>
                  <a:schemeClr val="tx1">
                    <a:alpha val="60000"/>
                  </a:schemeClr>
                </a:solidFill>
                <a:latin typeface="Walbaum Display"/>
              </a:rPr>
              <a:t>una</a:t>
            </a:r>
            <a:r>
              <a:rPr lang="en-US" sz="2000">
                <a:solidFill>
                  <a:schemeClr val="tx1">
                    <a:alpha val="60000"/>
                  </a:schemeClr>
                </a:solidFill>
                <a:latin typeface="Walbaum Display"/>
              </a:rPr>
              <a:t> </a:t>
            </a:r>
            <a:r>
              <a:rPr lang="en-US" sz="2000" err="1">
                <a:solidFill>
                  <a:schemeClr val="tx1">
                    <a:alpha val="60000"/>
                  </a:schemeClr>
                </a:solidFill>
                <a:latin typeface="Walbaum Display"/>
              </a:rPr>
              <a:t>arquitectura</a:t>
            </a:r>
            <a:r>
              <a:rPr lang="en-US" sz="2000">
                <a:solidFill>
                  <a:schemeClr val="tx1">
                    <a:alpha val="60000"/>
                  </a:schemeClr>
                </a:solidFill>
                <a:latin typeface="Walbaum Display"/>
              </a:rPr>
              <a:t> </a:t>
            </a:r>
            <a:r>
              <a:rPr lang="en-US" sz="2000" err="1">
                <a:solidFill>
                  <a:schemeClr val="tx1">
                    <a:alpha val="60000"/>
                  </a:schemeClr>
                </a:solidFill>
                <a:latin typeface="Walbaum Display"/>
              </a:rPr>
              <a:t>sumamente</a:t>
            </a:r>
            <a:r>
              <a:rPr lang="en-US" sz="2000">
                <a:solidFill>
                  <a:schemeClr val="tx1">
                    <a:alpha val="60000"/>
                  </a:schemeClr>
                </a:solidFill>
                <a:latin typeface="Walbaum Display"/>
              </a:rPr>
              <a:t> </a:t>
            </a:r>
            <a:r>
              <a:rPr lang="en-US" sz="2000" err="1">
                <a:solidFill>
                  <a:schemeClr val="tx1">
                    <a:alpha val="60000"/>
                  </a:schemeClr>
                </a:solidFill>
                <a:latin typeface="Walbaum Display"/>
              </a:rPr>
              <a:t>segura</a:t>
            </a:r>
            <a:r>
              <a:rPr lang="en-US" sz="2000">
                <a:solidFill>
                  <a:schemeClr val="tx1">
                    <a:alpha val="60000"/>
                  </a:schemeClr>
                </a:solidFill>
                <a:latin typeface="Walbaum Display"/>
              </a:rPr>
              <a:t> a </a:t>
            </a:r>
            <a:r>
              <a:rPr lang="en-US" sz="2000" err="1">
                <a:solidFill>
                  <a:schemeClr val="tx1">
                    <a:alpha val="60000"/>
                  </a:schemeClr>
                </a:solidFill>
                <a:latin typeface="Walbaum Display"/>
              </a:rPr>
              <a:t>escala</a:t>
            </a:r>
            <a:r>
              <a:rPr lang="en-US" sz="2000">
                <a:solidFill>
                  <a:schemeClr val="tx1">
                    <a:alpha val="60000"/>
                  </a:schemeClr>
                </a:solidFill>
                <a:latin typeface="Walbaum Display"/>
              </a:rPr>
              <a:t> de la </a:t>
            </a:r>
            <a:r>
              <a:rPr lang="en-US" sz="2000" err="1">
                <a:solidFill>
                  <a:schemeClr val="tx1">
                    <a:alpha val="60000"/>
                  </a:schemeClr>
                </a:solidFill>
                <a:latin typeface="Walbaum Display"/>
              </a:rPr>
              <a:t>nube</a:t>
            </a:r>
            <a:r>
              <a:rPr lang="en-US" sz="2000">
                <a:solidFill>
                  <a:schemeClr val="tx1">
                    <a:alpha val="60000"/>
                  </a:schemeClr>
                </a:solidFill>
                <a:latin typeface="Walbaum Display"/>
              </a:rPr>
              <a:t>, que es </a:t>
            </a:r>
            <a:r>
              <a:rPr lang="en-US" sz="2000" err="1">
                <a:solidFill>
                  <a:schemeClr val="tx1">
                    <a:alpha val="60000"/>
                  </a:schemeClr>
                </a:solidFill>
                <a:latin typeface="Walbaum Display"/>
              </a:rPr>
              <a:t>abierta</a:t>
            </a:r>
            <a:r>
              <a:rPr lang="en-US" sz="2000">
                <a:solidFill>
                  <a:schemeClr val="tx1">
                    <a:alpha val="60000"/>
                  </a:schemeClr>
                </a:solidFill>
                <a:latin typeface="Walbaum Display"/>
              </a:rPr>
              <a:t>, programable y </a:t>
            </a:r>
            <a:r>
              <a:rPr lang="en-US" sz="2000" err="1">
                <a:solidFill>
                  <a:schemeClr val="tx1">
                    <a:alpha val="60000"/>
                  </a:schemeClr>
                </a:solidFill>
                <a:latin typeface="Walbaum Display"/>
              </a:rPr>
              <a:t>escalable</a:t>
            </a:r>
            <a:r>
              <a:rPr lang="en-US" sz="2000">
                <a:solidFill>
                  <a:schemeClr val="tx1">
                    <a:alpha val="60000"/>
                  </a:schemeClr>
                </a:solidFill>
                <a:latin typeface="Walbaum Display"/>
              </a:rPr>
              <a:t>.</a:t>
            </a:r>
          </a:p>
          <a:p>
            <a:pPr marL="457200" indent="-228600">
              <a:lnSpc>
                <a:spcPct val="100000"/>
              </a:lnSpc>
              <a:buFont typeface="Arial" panose="020B0604020202020204" pitchFamily="34" charset="0"/>
              <a:buChar char="•"/>
            </a:pPr>
            <a:r>
              <a:rPr lang="en-US" sz="2000" err="1">
                <a:solidFill>
                  <a:schemeClr val="tx1">
                    <a:alpha val="60000"/>
                  </a:schemeClr>
                </a:solidFill>
                <a:latin typeface="Walbaum Display"/>
              </a:rPr>
              <a:t>Proporciona</a:t>
            </a:r>
            <a:r>
              <a:rPr lang="en-US" sz="2000">
                <a:solidFill>
                  <a:schemeClr val="tx1">
                    <a:alpha val="60000"/>
                  </a:schemeClr>
                </a:solidFill>
                <a:latin typeface="Walbaum Display"/>
              </a:rPr>
              <a:t> </a:t>
            </a:r>
            <a:r>
              <a:rPr lang="en-US" sz="2000" err="1">
                <a:solidFill>
                  <a:schemeClr val="tx1">
                    <a:alpha val="60000"/>
                  </a:schemeClr>
                </a:solidFill>
                <a:latin typeface="Walbaum Display"/>
              </a:rPr>
              <a:t>gestión</a:t>
            </a:r>
            <a:r>
              <a:rPr lang="en-US" sz="2000">
                <a:solidFill>
                  <a:schemeClr val="tx1">
                    <a:alpha val="60000"/>
                  </a:schemeClr>
                </a:solidFill>
                <a:latin typeface="Walbaum Display"/>
              </a:rPr>
              <a:t> </a:t>
            </a:r>
            <a:r>
              <a:rPr lang="en-US" sz="2000" err="1">
                <a:solidFill>
                  <a:schemeClr val="tx1">
                    <a:alpha val="60000"/>
                  </a:schemeClr>
                </a:solidFill>
                <a:latin typeface="Walbaum Display"/>
              </a:rPr>
              <a:t>centralizada</a:t>
            </a:r>
            <a:r>
              <a:rPr lang="en-US" sz="2000">
                <a:solidFill>
                  <a:schemeClr val="tx1">
                    <a:alpha val="60000"/>
                  </a:schemeClr>
                </a:solidFill>
                <a:latin typeface="Walbaum Display"/>
              </a:rPr>
              <a:t> del </a:t>
            </a:r>
            <a:r>
              <a:rPr lang="en-US" sz="2000" err="1">
                <a:solidFill>
                  <a:schemeClr val="tx1">
                    <a:alpha val="60000"/>
                  </a:schemeClr>
                </a:solidFill>
                <a:latin typeface="Walbaum Display"/>
              </a:rPr>
              <a:t>tráfico</a:t>
            </a:r>
            <a:r>
              <a:rPr lang="en-US" sz="2000">
                <a:solidFill>
                  <a:schemeClr val="tx1">
                    <a:alpha val="60000"/>
                  </a:schemeClr>
                </a:solidFill>
                <a:latin typeface="Walbaum Display"/>
              </a:rPr>
              <a:t> de red y </a:t>
            </a:r>
            <a:r>
              <a:rPr lang="en-US" sz="2000" err="1">
                <a:solidFill>
                  <a:schemeClr val="tx1">
                    <a:alpha val="60000"/>
                  </a:schemeClr>
                </a:solidFill>
                <a:latin typeface="Walbaum Display"/>
              </a:rPr>
              <a:t>ofrece</a:t>
            </a:r>
            <a:r>
              <a:rPr lang="en-US" sz="2000">
                <a:solidFill>
                  <a:schemeClr val="tx1">
                    <a:alpha val="60000"/>
                  </a:schemeClr>
                </a:solidFill>
                <a:latin typeface="Walbaum Display"/>
              </a:rPr>
              <a:t> la </a:t>
            </a:r>
            <a:r>
              <a:rPr lang="en-US" sz="2000" err="1">
                <a:solidFill>
                  <a:schemeClr val="tx1">
                    <a:alpha val="60000"/>
                  </a:schemeClr>
                </a:solidFill>
                <a:latin typeface="Walbaum Display"/>
              </a:rPr>
              <a:t>capacidad</a:t>
            </a:r>
            <a:r>
              <a:rPr lang="en-US" sz="2000">
                <a:solidFill>
                  <a:schemeClr val="tx1">
                    <a:alpha val="60000"/>
                  </a:schemeClr>
                </a:solidFill>
                <a:latin typeface="Walbaum Display"/>
              </a:rPr>
              <a:t> de </a:t>
            </a:r>
            <a:r>
              <a:rPr lang="en-US" sz="2000" err="1">
                <a:solidFill>
                  <a:schemeClr val="tx1">
                    <a:alpha val="60000"/>
                  </a:schemeClr>
                </a:solidFill>
                <a:latin typeface="Walbaum Display"/>
              </a:rPr>
              <a:t>enrutar</a:t>
            </a:r>
            <a:r>
              <a:rPr lang="en-US" sz="2000">
                <a:solidFill>
                  <a:schemeClr val="tx1">
                    <a:alpha val="60000"/>
                  </a:schemeClr>
                </a:solidFill>
                <a:latin typeface="Walbaum Display"/>
              </a:rPr>
              <a:t> </a:t>
            </a:r>
            <a:r>
              <a:rPr lang="en-US" sz="2000" err="1">
                <a:solidFill>
                  <a:schemeClr val="tx1">
                    <a:alpha val="60000"/>
                  </a:schemeClr>
                </a:solidFill>
                <a:latin typeface="Walbaum Display"/>
              </a:rPr>
              <a:t>dinámicamente</a:t>
            </a:r>
            <a:r>
              <a:rPr lang="en-US" sz="2000">
                <a:solidFill>
                  <a:schemeClr val="tx1">
                    <a:alpha val="60000"/>
                  </a:schemeClr>
                </a:solidFill>
                <a:latin typeface="Walbaum Display"/>
              </a:rPr>
              <a:t> </a:t>
            </a:r>
            <a:r>
              <a:rPr lang="en-US" sz="2000" err="1">
                <a:solidFill>
                  <a:schemeClr val="tx1">
                    <a:alpha val="60000"/>
                  </a:schemeClr>
                </a:solidFill>
                <a:latin typeface="Walbaum Display"/>
              </a:rPr>
              <a:t>el</a:t>
            </a:r>
            <a:r>
              <a:rPr lang="en-US" sz="2000">
                <a:solidFill>
                  <a:schemeClr val="tx1">
                    <a:alpha val="60000"/>
                  </a:schemeClr>
                </a:solidFill>
                <a:latin typeface="Walbaum Display"/>
              </a:rPr>
              <a:t> </a:t>
            </a:r>
            <a:r>
              <a:rPr lang="en-US" sz="2000" err="1">
                <a:solidFill>
                  <a:schemeClr val="tx1">
                    <a:alpha val="60000"/>
                  </a:schemeClr>
                </a:solidFill>
                <a:latin typeface="Walbaum Display"/>
              </a:rPr>
              <a:t>tráfico</a:t>
            </a:r>
            <a:r>
              <a:rPr lang="en-US" sz="2000">
                <a:solidFill>
                  <a:schemeClr val="tx1">
                    <a:alpha val="60000"/>
                  </a:schemeClr>
                </a:solidFill>
                <a:latin typeface="Walbaum Display"/>
              </a:rPr>
              <a:t> </a:t>
            </a:r>
            <a:r>
              <a:rPr lang="en-US" sz="2000" err="1">
                <a:solidFill>
                  <a:schemeClr val="tx1">
                    <a:alpha val="60000"/>
                  </a:schemeClr>
                </a:solidFill>
                <a:latin typeface="Walbaum Display"/>
              </a:rPr>
              <a:t>en</a:t>
            </a:r>
            <a:r>
              <a:rPr lang="en-US" sz="2000">
                <a:solidFill>
                  <a:schemeClr val="tx1">
                    <a:alpha val="60000"/>
                  </a:schemeClr>
                </a:solidFill>
                <a:latin typeface="Walbaum Display"/>
              </a:rPr>
              <a:t> </a:t>
            </a:r>
            <a:r>
              <a:rPr lang="en-US" sz="2000" err="1">
                <a:solidFill>
                  <a:schemeClr val="tx1">
                    <a:alpha val="60000"/>
                  </a:schemeClr>
                </a:solidFill>
                <a:latin typeface="Walbaum Display"/>
              </a:rPr>
              <a:t>función</a:t>
            </a:r>
            <a:r>
              <a:rPr lang="en-US" sz="2000">
                <a:solidFill>
                  <a:schemeClr val="tx1">
                    <a:alpha val="60000"/>
                  </a:schemeClr>
                </a:solidFill>
                <a:latin typeface="Walbaum Display"/>
              </a:rPr>
              <a:t> de </a:t>
            </a:r>
            <a:r>
              <a:rPr lang="en-US" sz="2000" err="1">
                <a:solidFill>
                  <a:schemeClr val="tx1">
                    <a:alpha val="60000"/>
                  </a:schemeClr>
                </a:solidFill>
                <a:latin typeface="Walbaum Display"/>
              </a:rPr>
              <a:t>condiciones</a:t>
            </a:r>
            <a:r>
              <a:rPr lang="en-US" sz="2000">
                <a:solidFill>
                  <a:schemeClr val="tx1">
                    <a:alpha val="60000"/>
                  </a:schemeClr>
                </a:solidFill>
                <a:latin typeface="Walbaum Display"/>
              </a:rPr>
              <a:t> </a:t>
            </a:r>
            <a:r>
              <a:rPr lang="en-US" sz="2000" err="1">
                <a:solidFill>
                  <a:schemeClr val="tx1">
                    <a:alpha val="60000"/>
                  </a:schemeClr>
                </a:solidFill>
                <a:latin typeface="Walbaum Display"/>
              </a:rPr>
              <a:t>en</a:t>
            </a:r>
            <a:r>
              <a:rPr lang="en-US" sz="2000">
                <a:solidFill>
                  <a:schemeClr val="tx1">
                    <a:alpha val="60000"/>
                  </a:schemeClr>
                </a:solidFill>
                <a:latin typeface="Walbaum Display"/>
              </a:rPr>
              <a:t> </a:t>
            </a:r>
            <a:r>
              <a:rPr lang="en-US" sz="2000" err="1">
                <a:solidFill>
                  <a:schemeClr val="tx1">
                    <a:alpha val="60000"/>
                  </a:schemeClr>
                </a:solidFill>
                <a:latin typeface="Walbaum Display"/>
              </a:rPr>
              <a:t>tiempo</a:t>
            </a:r>
            <a:r>
              <a:rPr lang="en-US" sz="2000">
                <a:solidFill>
                  <a:schemeClr val="tx1">
                    <a:alpha val="60000"/>
                  </a:schemeClr>
                </a:solidFill>
                <a:latin typeface="Walbaum Display"/>
              </a:rPr>
              <a:t> real.</a:t>
            </a:r>
          </a:p>
          <a:p>
            <a:pPr marL="457200" indent="-228600">
              <a:lnSpc>
                <a:spcPct val="100000"/>
              </a:lnSpc>
              <a:buFont typeface="Arial" panose="020B0604020202020204" pitchFamily="34" charset="0"/>
              <a:buChar char="•"/>
            </a:pPr>
            <a:r>
              <a:rPr lang="en-US" sz="2000" err="1">
                <a:solidFill>
                  <a:schemeClr val="tx1">
                    <a:alpha val="60000"/>
                  </a:schemeClr>
                </a:solidFill>
                <a:latin typeface="Walbaum Display"/>
              </a:rPr>
              <a:t>Están</a:t>
            </a:r>
            <a:r>
              <a:rPr lang="en-US" sz="2000">
                <a:solidFill>
                  <a:schemeClr val="tx1">
                    <a:alpha val="60000"/>
                  </a:schemeClr>
                </a:solidFill>
                <a:latin typeface="Walbaum Display"/>
              </a:rPr>
              <a:t> </a:t>
            </a:r>
            <a:r>
              <a:rPr lang="en-US" sz="2000" err="1">
                <a:solidFill>
                  <a:schemeClr val="tx1">
                    <a:alpha val="60000"/>
                  </a:schemeClr>
                </a:solidFill>
                <a:latin typeface="Walbaum Display"/>
              </a:rPr>
              <a:t>diseñadas</a:t>
            </a:r>
            <a:r>
              <a:rPr lang="en-US" sz="2000">
                <a:solidFill>
                  <a:schemeClr val="tx1">
                    <a:alpha val="60000"/>
                  </a:schemeClr>
                </a:solidFill>
                <a:latin typeface="Walbaum Display"/>
              </a:rPr>
              <a:t> para </a:t>
            </a:r>
            <a:r>
              <a:rPr lang="en-US" sz="2000" err="1">
                <a:solidFill>
                  <a:schemeClr val="tx1">
                    <a:alpha val="60000"/>
                  </a:schemeClr>
                </a:solidFill>
                <a:latin typeface="Walbaum Display"/>
              </a:rPr>
              <a:t>mejorar</a:t>
            </a:r>
            <a:r>
              <a:rPr lang="en-US" sz="2000">
                <a:solidFill>
                  <a:schemeClr val="tx1">
                    <a:alpha val="60000"/>
                  </a:schemeClr>
                </a:solidFill>
                <a:latin typeface="Walbaum Display"/>
              </a:rPr>
              <a:t> la </a:t>
            </a:r>
            <a:r>
              <a:rPr lang="en-US" sz="2000" err="1">
                <a:solidFill>
                  <a:schemeClr val="tx1">
                    <a:alpha val="60000"/>
                  </a:schemeClr>
                </a:solidFill>
                <a:latin typeface="Walbaum Display"/>
              </a:rPr>
              <a:t>experiencia</a:t>
            </a:r>
            <a:r>
              <a:rPr lang="en-US" sz="2000">
                <a:solidFill>
                  <a:schemeClr val="tx1">
                    <a:alpha val="60000"/>
                  </a:schemeClr>
                </a:solidFill>
                <a:latin typeface="Walbaum Display"/>
              </a:rPr>
              <a:t> del </a:t>
            </a:r>
            <a:r>
              <a:rPr lang="en-US" sz="2000" err="1">
                <a:solidFill>
                  <a:schemeClr val="tx1">
                    <a:alpha val="60000"/>
                  </a:schemeClr>
                </a:solidFill>
                <a:latin typeface="Walbaum Display"/>
              </a:rPr>
              <a:t>usuario</a:t>
            </a:r>
            <a:r>
              <a:rPr lang="en-US" sz="2000">
                <a:solidFill>
                  <a:schemeClr val="tx1">
                    <a:alpha val="60000"/>
                  </a:schemeClr>
                </a:solidFill>
                <a:latin typeface="Walbaum Display"/>
              </a:rPr>
              <a:t>, </a:t>
            </a:r>
            <a:r>
              <a:rPr lang="en-US" sz="2000" err="1">
                <a:solidFill>
                  <a:schemeClr val="tx1">
                    <a:alpha val="60000"/>
                  </a:schemeClr>
                </a:solidFill>
                <a:latin typeface="Walbaum Display"/>
              </a:rPr>
              <a:t>aumentar</a:t>
            </a:r>
            <a:r>
              <a:rPr lang="en-US" sz="2000">
                <a:solidFill>
                  <a:schemeClr val="tx1">
                    <a:alpha val="60000"/>
                  </a:schemeClr>
                </a:solidFill>
                <a:latin typeface="Walbaum Display"/>
              </a:rPr>
              <a:t> la </a:t>
            </a:r>
            <a:r>
              <a:rPr lang="en-US" sz="2000" err="1">
                <a:solidFill>
                  <a:schemeClr val="tx1">
                    <a:alpha val="60000"/>
                  </a:schemeClr>
                </a:solidFill>
                <a:latin typeface="Walbaum Display"/>
              </a:rPr>
              <a:t>seguridad</a:t>
            </a:r>
            <a:r>
              <a:rPr lang="en-US" sz="2000">
                <a:solidFill>
                  <a:schemeClr val="tx1">
                    <a:alpha val="60000"/>
                  </a:schemeClr>
                </a:solidFill>
                <a:latin typeface="Walbaum Display"/>
              </a:rPr>
              <a:t> y </a:t>
            </a:r>
            <a:r>
              <a:rPr lang="en-US" sz="2000" err="1">
                <a:solidFill>
                  <a:schemeClr val="tx1">
                    <a:alpha val="60000"/>
                  </a:schemeClr>
                </a:solidFill>
                <a:latin typeface="Walbaum Display"/>
              </a:rPr>
              <a:t>reducir</a:t>
            </a:r>
            <a:r>
              <a:rPr lang="en-US" sz="2000">
                <a:solidFill>
                  <a:schemeClr val="tx1">
                    <a:alpha val="60000"/>
                  </a:schemeClr>
                </a:solidFill>
                <a:latin typeface="Walbaum Display"/>
              </a:rPr>
              <a:t> </a:t>
            </a:r>
            <a:r>
              <a:rPr lang="en-US" sz="2000" err="1">
                <a:solidFill>
                  <a:schemeClr val="tx1">
                    <a:alpha val="60000"/>
                  </a:schemeClr>
                </a:solidFill>
                <a:latin typeface="Walbaum Display"/>
              </a:rPr>
              <a:t>los</a:t>
            </a:r>
            <a:r>
              <a:rPr lang="en-US" sz="2000">
                <a:solidFill>
                  <a:schemeClr val="tx1">
                    <a:alpha val="60000"/>
                  </a:schemeClr>
                </a:solidFill>
                <a:latin typeface="Walbaum Display"/>
              </a:rPr>
              <a:t> </a:t>
            </a:r>
            <a:r>
              <a:rPr lang="en-US" sz="2000" err="1">
                <a:solidFill>
                  <a:schemeClr val="tx1">
                    <a:alpha val="60000"/>
                  </a:schemeClr>
                </a:solidFill>
                <a:latin typeface="Walbaum Display"/>
              </a:rPr>
              <a:t>costos</a:t>
            </a:r>
            <a:r>
              <a:rPr lang="en-US" sz="2000">
                <a:solidFill>
                  <a:schemeClr val="tx1">
                    <a:alpha val="60000"/>
                  </a:schemeClr>
                </a:solidFill>
                <a:latin typeface="Walbaum Display"/>
              </a:rPr>
              <a:t> para las </a:t>
            </a:r>
            <a:r>
              <a:rPr lang="en-US" sz="2000" err="1">
                <a:solidFill>
                  <a:schemeClr val="tx1">
                    <a:alpha val="60000"/>
                  </a:schemeClr>
                </a:solidFill>
                <a:latin typeface="Walbaum Display"/>
              </a:rPr>
              <a:t>empresas</a:t>
            </a:r>
            <a:r>
              <a:rPr lang="en-US" sz="2000">
                <a:solidFill>
                  <a:schemeClr val="tx1">
                    <a:alpha val="60000"/>
                  </a:schemeClr>
                </a:solidFill>
                <a:latin typeface="Walbaum Display"/>
              </a:rPr>
              <a:t> con </a:t>
            </a:r>
            <a:r>
              <a:rPr lang="en-US" sz="2000" err="1">
                <a:solidFill>
                  <a:schemeClr val="tx1">
                    <a:alpha val="60000"/>
                  </a:schemeClr>
                </a:solidFill>
                <a:latin typeface="Walbaum Display"/>
              </a:rPr>
              <a:t>sucursales</a:t>
            </a:r>
            <a:r>
              <a:rPr lang="en-US" sz="2000">
                <a:solidFill>
                  <a:schemeClr val="tx1">
                    <a:alpha val="60000"/>
                  </a:schemeClr>
                </a:solidFill>
                <a:latin typeface="Walbaum Display"/>
              </a:rPr>
              <a:t> </a:t>
            </a:r>
            <a:r>
              <a:rPr lang="en-US" sz="2000" err="1">
                <a:solidFill>
                  <a:schemeClr val="tx1">
                    <a:alpha val="60000"/>
                  </a:schemeClr>
                </a:solidFill>
                <a:latin typeface="Walbaum Display"/>
              </a:rPr>
              <a:t>distribuidas</a:t>
            </a:r>
            <a:r>
              <a:rPr lang="en-US" sz="2000">
                <a:solidFill>
                  <a:schemeClr val="tx1">
                    <a:alpha val="60000"/>
                  </a:schemeClr>
                </a:solidFill>
                <a:latin typeface="Walbaum Display"/>
              </a:rPr>
              <a:t> y </a:t>
            </a:r>
            <a:r>
              <a:rPr lang="en-US" sz="2000" err="1">
                <a:solidFill>
                  <a:schemeClr val="tx1">
                    <a:alpha val="60000"/>
                  </a:schemeClr>
                </a:solidFill>
                <a:latin typeface="Walbaum Display"/>
              </a:rPr>
              <a:t>ubicaciones</a:t>
            </a:r>
            <a:r>
              <a:rPr lang="en-US" sz="2000">
                <a:solidFill>
                  <a:schemeClr val="tx1">
                    <a:alpha val="60000"/>
                  </a:schemeClr>
                </a:solidFill>
                <a:latin typeface="Walbaum Display"/>
              </a:rPr>
              <a:t> </a:t>
            </a:r>
            <a:r>
              <a:rPr lang="en-US" sz="2000" err="1">
                <a:solidFill>
                  <a:schemeClr val="tx1">
                    <a:alpha val="60000"/>
                  </a:schemeClr>
                </a:solidFill>
                <a:latin typeface="Walbaum Display"/>
              </a:rPr>
              <a:t>remotas</a:t>
            </a:r>
            <a:r>
              <a:rPr lang="en-US" sz="2000">
                <a:solidFill>
                  <a:schemeClr val="tx1">
                    <a:alpha val="60000"/>
                  </a:schemeClr>
                </a:solidFill>
                <a:latin typeface="Walbaum Display"/>
              </a:rPr>
              <a:t>.</a:t>
            </a:r>
          </a:p>
        </p:txBody>
      </p:sp>
      <p:pic>
        <p:nvPicPr>
          <p:cNvPr id="5" name="Imagen 4" descr="Elementos de la solución SD-WAN de Cisco">
            <a:extLst>
              <a:ext uri="{FF2B5EF4-FFF2-40B4-BE49-F238E27FC236}">
                <a16:creationId xmlns:a16="http://schemas.microsoft.com/office/drawing/2014/main" id="{51C615CB-42EE-9D36-4CB5-CF58049A3719}"/>
              </a:ext>
            </a:extLst>
          </p:cNvPr>
          <p:cNvPicPr>
            <a:picLocks noChangeAspect="1"/>
          </p:cNvPicPr>
          <p:nvPr/>
        </p:nvPicPr>
        <p:blipFill rotWithShape="1">
          <a:blip r:embed="rId2"/>
          <a:srcRect l="21372" r="27628"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36" name="Group 35">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37"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1" name="Oval 40">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9109260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p:txBody>
          <a:bodyPr/>
          <a:lstStyle/>
          <a:p>
            <a:pPr algn="ctr"/>
            <a:r>
              <a:rPr lang="en-US"/>
              <a:t>¿</a:t>
            </a:r>
            <a:r>
              <a:rPr lang="en-US" err="1"/>
              <a:t>Qué</a:t>
            </a:r>
            <a:r>
              <a:rPr lang="en-US"/>
              <a:t> es SDN?</a:t>
            </a:r>
            <a:endParaRPr lang="es-ES"/>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p:txBody>
          <a:bodyPr vert="horz" wrap="square" lIns="0" tIns="0" rIns="0" bIns="0" rtlCol="0" anchor="t">
            <a:normAutofit/>
          </a:bodyPr>
          <a:lstStyle/>
          <a:p>
            <a:r>
              <a:rPr lang="es-ES" sz="2800">
                <a:latin typeface="Walbaum Display"/>
                <a:cs typeface="Arial"/>
              </a:rPr>
              <a:t>Es un enfoque de red que permite la programación y el control centralizado de la infraestructura de la red, separando el plano de control del plano de datos.</a:t>
            </a:r>
            <a:endParaRPr lang="es-ES" sz="2800">
              <a:latin typeface="Walbaum Display"/>
            </a:endParaRPr>
          </a:p>
        </p:txBody>
      </p:sp>
    </p:spTree>
    <p:extLst>
      <p:ext uri="{BB962C8B-B14F-4D97-AF65-F5344CB8AC3E}">
        <p14:creationId xmlns:p14="http://schemas.microsoft.com/office/powerpoint/2010/main" val="266504551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1">
            <a:extLst>
              <a:ext uri="{FF2B5EF4-FFF2-40B4-BE49-F238E27FC236}">
                <a16:creationId xmlns:a16="http://schemas.microsoft.com/office/drawing/2014/main" id="{B270B62D-C905-5E5A-939F-74F7104A70D1}"/>
              </a:ext>
            </a:extLst>
          </p:cNvPr>
          <p:cNvSpPr>
            <a:spLocks noGrp="1"/>
          </p:cNvSpPr>
          <p:nvPr>
            <p:ph type="title"/>
          </p:nvPr>
        </p:nvSpPr>
        <p:spPr>
          <a:xfrm>
            <a:off x="2241549" y="1050925"/>
            <a:ext cx="8281987" cy="1333057"/>
          </a:xfrm>
        </p:spPr>
        <p:txBody>
          <a:bodyPr vert="horz" wrap="square" lIns="0" tIns="0" rIns="0" bIns="0" rtlCol="0" anchor="t" anchorCtr="0">
            <a:normAutofit/>
          </a:bodyPr>
          <a:lstStyle/>
          <a:p>
            <a:pPr>
              <a:lnSpc>
                <a:spcPct val="100000"/>
              </a:lnSpc>
            </a:pPr>
            <a:r>
              <a:rPr lang="en-US" sz="4800"/>
              <a:t>Soluciones VMware</a:t>
            </a:r>
          </a:p>
        </p:txBody>
      </p:sp>
      <p:sp>
        <p:nvSpPr>
          <p:cNvPr id="20" name="Oval 19">
            <a:extLst>
              <a:ext uri="{FF2B5EF4-FFF2-40B4-BE49-F238E27FC236}">
                <a16:creationId xmlns:a16="http://schemas.microsoft.com/office/drawing/2014/main" id="{504E6BD3-B518-46A4-9CC0-30D09555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9157" y="158455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A31FBE92-3FC2-48E4-874B-A5273A0425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526" y="2488515"/>
            <a:ext cx="1262947" cy="1335600"/>
            <a:chOff x="2678417" y="2427951"/>
            <a:chExt cx="1262947" cy="1335600"/>
          </a:xfrm>
        </p:grpSpPr>
        <p:sp>
          <p:nvSpPr>
            <p:cNvPr id="23" name="Freeform: Shape 22">
              <a:extLst>
                <a:ext uri="{FF2B5EF4-FFF2-40B4-BE49-F238E27FC236}">
                  <a16:creationId xmlns:a16="http://schemas.microsoft.com/office/drawing/2014/main" id="{4F7C333A-2381-4657-ACDA-47654B21FA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74A5CCC1-7BBD-4F00-82CF-C7683D9F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Freeform: Shape 25">
            <a:extLst>
              <a:ext uri="{FF2B5EF4-FFF2-40B4-BE49-F238E27FC236}">
                <a16:creationId xmlns:a16="http://schemas.microsoft.com/office/drawing/2014/main" id="{A0DAEA90-11E9-4069-BC2C-6F65C6C1C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600937" y="4090109"/>
            <a:ext cx="3682485" cy="1853969"/>
          </a:xfrm>
          <a:custGeom>
            <a:avLst/>
            <a:gdLst>
              <a:gd name="connsiteX0" fmla="*/ 3682485 w 3682485"/>
              <a:gd name="connsiteY0" fmla="*/ 1853969 h 1853969"/>
              <a:gd name="connsiteX1" fmla="*/ 2755500 w 3682485"/>
              <a:gd name="connsiteY1" fmla="*/ 1853969 h 1853969"/>
              <a:gd name="connsiteX2" fmla="*/ 1828517 w 3682485"/>
              <a:gd name="connsiteY2" fmla="*/ 926985 h 1853969"/>
              <a:gd name="connsiteX3" fmla="*/ 901534 w 3682485"/>
              <a:gd name="connsiteY3" fmla="*/ 1853969 h 1853969"/>
              <a:gd name="connsiteX4" fmla="*/ 293606 w 3682485"/>
              <a:gd name="connsiteY4" fmla="*/ 1853969 h 1853969"/>
              <a:gd name="connsiteX5" fmla="*/ 0 w 3682485"/>
              <a:gd name="connsiteY5" fmla="*/ 1560363 h 1853969"/>
              <a:gd name="connsiteX6" fmla="*/ 12215 w 3682485"/>
              <a:gd name="connsiteY6" fmla="*/ 1480329 h 1853969"/>
              <a:gd name="connsiteX7" fmla="*/ 1828517 w 3682485"/>
              <a:gd name="connsiteY7" fmla="*/ 0 h 1853969"/>
              <a:gd name="connsiteX8" fmla="*/ 3682485 w 3682485"/>
              <a:gd name="connsiteY8"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2485" h="1853969">
                <a:moveTo>
                  <a:pt x="3682485" y="1853969"/>
                </a:moveTo>
                <a:lnTo>
                  <a:pt x="2755500" y="1853969"/>
                </a:lnTo>
                <a:cubicBezTo>
                  <a:pt x="2755500" y="1342010"/>
                  <a:pt x="2340476" y="926985"/>
                  <a:pt x="1828517" y="926985"/>
                </a:cubicBezTo>
                <a:cubicBezTo>
                  <a:pt x="1316558" y="926985"/>
                  <a:pt x="901534" y="1342010"/>
                  <a:pt x="901534" y="1853969"/>
                </a:cubicBezTo>
                <a:lnTo>
                  <a:pt x="293606" y="1853969"/>
                </a:lnTo>
                <a:lnTo>
                  <a:pt x="0" y="1560363"/>
                </a:lnTo>
                <a:lnTo>
                  <a:pt x="12215" y="1480329"/>
                </a:lnTo>
                <a:cubicBezTo>
                  <a:pt x="185091" y="635508"/>
                  <a:pt x="932589" y="0"/>
                  <a:pt x="1828517" y="0"/>
                </a:cubicBezTo>
                <a:cubicBezTo>
                  <a:pt x="2852434" y="0"/>
                  <a:pt x="3682485" y="830051"/>
                  <a:pt x="368248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508000" dist="101600" dir="96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8" name="Freeform: Shape 27">
            <a:extLst>
              <a:ext uri="{FF2B5EF4-FFF2-40B4-BE49-F238E27FC236}">
                <a16:creationId xmlns:a16="http://schemas.microsoft.com/office/drawing/2014/main" id="{E0E8189B-747E-48AE-99A9-1BEE68012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711129" y="3843994"/>
            <a:ext cx="3644147" cy="2149759"/>
          </a:xfrm>
          <a:custGeom>
            <a:avLst/>
            <a:gdLst>
              <a:gd name="connsiteX0" fmla="*/ 3644147 w 3644147"/>
              <a:gd name="connsiteY0" fmla="*/ 2149759 h 2149759"/>
              <a:gd name="connsiteX1" fmla="*/ 2717163 w 3644147"/>
              <a:gd name="connsiteY1" fmla="*/ 2149759 h 2149759"/>
              <a:gd name="connsiteX2" fmla="*/ 1790179 w 3644147"/>
              <a:gd name="connsiteY2" fmla="*/ 1074881 h 2149759"/>
              <a:gd name="connsiteX3" fmla="*/ 863196 w 3644147"/>
              <a:gd name="connsiteY3" fmla="*/ 2149759 h 2149759"/>
              <a:gd name="connsiteX4" fmla="*/ 551057 w 3644147"/>
              <a:gd name="connsiteY4" fmla="*/ 2149759 h 2149759"/>
              <a:gd name="connsiteX5" fmla="*/ 0 w 3644147"/>
              <a:gd name="connsiteY5" fmla="*/ 1598702 h 2149759"/>
              <a:gd name="connsiteX6" fmla="*/ 19562 w 3644147"/>
              <a:gd name="connsiteY6" fmla="*/ 1510486 h 2149759"/>
              <a:gd name="connsiteX7" fmla="*/ 1790179 w 3644147"/>
              <a:gd name="connsiteY7" fmla="*/ 0 h 2149759"/>
              <a:gd name="connsiteX8" fmla="*/ 3644147 w 3644147"/>
              <a:gd name="connsiteY8" fmla="*/ 2149759 h 214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4147" h="2149759">
                <a:moveTo>
                  <a:pt x="3644147" y="2149759"/>
                </a:moveTo>
                <a:lnTo>
                  <a:pt x="2717163" y="2149759"/>
                </a:lnTo>
                <a:cubicBezTo>
                  <a:pt x="2717162" y="1556120"/>
                  <a:pt x="2302138" y="1074880"/>
                  <a:pt x="1790179" y="1074881"/>
                </a:cubicBezTo>
                <a:cubicBezTo>
                  <a:pt x="1278220" y="1074880"/>
                  <a:pt x="863196" y="1556119"/>
                  <a:pt x="863196" y="2149759"/>
                </a:cubicBezTo>
                <a:lnTo>
                  <a:pt x="551057" y="2149759"/>
                </a:lnTo>
                <a:lnTo>
                  <a:pt x="0" y="1598702"/>
                </a:lnTo>
                <a:lnTo>
                  <a:pt x="19562" y="1510486"/>
                </a:lnTo>
                <a:cubicBezTo>
                  <a:pt x="254295" y="635388"/>
                  <a:pt x="958246" y="0"/>
                  <a:pt x="1790179" y="0"/>
                </a:cubicBezTo>
                <a:cubicBezTo>
                  <a:pt x="2814097" y="0"/>
                  <a:pt x="3644147" y="962481"/>
                  <a:pt x="3644147" y="2149759"/>
                </a:cubicBezTo>
                <a:close/>
              </a:path>
            </a:pathLst>
          </a:custGeom>
          <a:solidFill>
            <a:schemeClr val="bg2">
              <a:lumMod val="50000"/>
              <a:lumOff val="50000"/>
              <a:alpha val="6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Marcador de contenido 3">
            <a:extLst>
              <a:ext uri="{FF2B5EF4-FFF2-40B4-BE49-F238E27FC236}">
                <a16:creationId xmlns:a16="http://schemas.microsoft.com/office/drawing/2014/main" id="{A77794F5-5E69-2A0C-646A-119C1139C6EF}"/>
              </a:ext>
            </a:extLst>
          </p:cNvPr>
          <p:cNvSpPr txBox="1">
            <a:spLocks/>
          </p:cNvSpPr>
          <p:nvPr/>
        </p:nvSpPr>
        <p:spPr>
          <a:xfrm>
            <a:off x="2122507" y="3063573"/>
            <a:ext cx="5418772" cy="3040458"/>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r>
              <a:rPr lang="en-US" sz="2800">
                <a:solidFill>
                  <a:srgbClr val="FFFFFF"/>
                </a:solidFill>
                <a:latin typeface="Walbaum Display"/>
              </a:rPr>
              <a:t>VMware NSX</a:t>
            </a:r>
          </a:p>
          <a:p>
            <a:pPr marL="457200"/>
            <a:r>
              <a:rPr lang="en-US" sz="2800">
                <a:solidFill>
                  <a:srgbClr val="FFFFFF"/>
                </a:solidFill>
                <a:latin typeface="Walbaum Display"/>
              </a:rPr>
              <a:t>SD-WAN</a:t>
            </a:r>
          </a:p>
          <a:p>
            <a:pPr marL="457200"/>
            <a:r>
              <a:rPr lang="en-US" sz="2800" err="1">
                <a:solidFill>
                  <a:srgbClr val="FFFFFF"/>
                </a:solidFill>
                <a:latin typeface="Walbaum Display"/>
              </a:rPr>
              <a:t>VMwareTanzu</a:t>
            </a:r>
            <a:endParaRPr lang="en-US" sz="2800">
              <a:solidFill>
                <a:srgbClr val="FFFFFF"/>
              </a:solidFill>
              <a:latin typeface="Walbaum Display"/>
            </a:endParaRPr>
          </a:p>
          <a:p>
            <a:endParaRPr lang="en-US" sz="2800">
              <a:solidFill>
                <a:srgbClr val="FFFFFF"/>
              </a:solidFill>
            </a:endParaRPr>
          </a:p>
        </p:txBody>
      </p:sp>
      <p:sp>
        <p:nvSpPr>
          <p:cNvPr id="30" name="Oval 29">
            <a:extLst>
              <a:ext uri="{FF2B5EF4-FFF2-40B4-BE49-F238E27FC236}">
                <a16:creationId xmlns:a16="http://schemas.microsoft.com/office/drawing/2014/main" id="{D9DE43D0-73AC-46B4-A39F-E66967A1F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0021470" y="292006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803C343E-7EAC-4512-955A-33B1833F2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1901768" y="4915975"/>
            <a:ext cx="214196" cy="701949"/>
          </a:xfrm>
          <a:custGeom>
            <a:avLst/>
            <a:gdLst>
              <a:gd name="connsiteX0" fmla="*/ 128682 w 214196"/>
              <a:gd name="connsiteY0" fmla="*/ 9479 h 701949"/>
              <a:gd name="connsiteX1" fmla="*/ 214196 w 214196"/>
              <a:gd name="connsiteY1" fmla="*/ 466589 h 701949"/>
              <a:gd name="connsiteX2" fmla="*/ 213337 w 214196"/>
              <a:gd name="connsiteY2" fmla="*/ 503724 h 701949"/>
              <a:gd name="connsiteX3" fmla="*/ 15112 w 214196"/>
              <a:gd name="connsiteY3" fmla="*/ 701949 h 701949"/>
              <a:gd name="connsiteX4" fmla="*/ 8417 w 214196"/>
              <a:gd name="connsiteY4" fmla="*/ 648207 h 701949"/>
              <a:gd name="connsiteX5" fmla="*/ 0 w 214196"/>
              <a:gd name="connsiteY5" fmla="*/ 466589 h 701949"/>
              <a:gd name="connsiteX6" fmla="*/ 107098 w 214196"/>
              <a:gd name="connsiteY6" fmla="*/ 0 h 701949"/>
              <a:gd name="connsiteX7" fmla="*/ 128682 w 214196"/>
              <a:gd name="connsiteY7" fmla="*/ 9479 h 70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96" h="701949">
                <a:moveTo>
                  <a:pt x="128682" y="9479"/>
                </a:moveTo>
                <a:cubicBezTo>
                  <a:pt x="177485" y="52987"/>
                  <a:pt x="214196" y="241110"/>
                  <a:pt x="214196" y="466589"/>
                </a:cubicBezTo>
                <a:lnTo>
                  <a:pt x="213337" y="503724"/>
                </a:lnTo>
                <a:lnTo>
                  <a:pt x="15112" y="701949"/>
                </a:lnTo>
                <a:lnTo>
                  <a:pt x="8417" y="648207"/>
                </a:lnTo>
                <a:cubicBezTo>
                  <a:pt x="2997" y="592384"/>
                  <a:pt x="0" y="531011"/>
                  <a:pt x="0" y="466589"/>
                </a:cubicBezTo>
                <a:cubicBezTo>
                  <a:pt x="0" y="208899"/>
                  <a:pt x="47949" y="0"/>
                  <a:pt x="107098" y="0"/>
                </a:cubicBezTo>
                <a:cubicBezTo>
                  <a:pt x="114492" y="0"/>
                  <a:pt x="121710" y="3264"/>
                  <a:pt x="128682" y="9479"/>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1798410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E76429-4A00-3CAE-E8B2-919E228F90EA}"/>
              </a:ext>
            </a:extLst>
          </p:cNvPr>
          <p:cNvSpPr>
            <a:spLocks noGrp="1"/>
          </p:cNvSpPr>
          <p:nvPr>
            <p:ph type="title"/>
          </p:nvPr>
        </p:nvSpPr>
        <p:spPr/>
        <p:txBody>
          <a:bodyPr/>
          <a:lstStyle/>
          <a:p>
            <a:r>
              <a:rPr lang="en-US" sz="4800">
                <a:ea typeface="+mj-lt"/>
                <a:cs typeface="+mj-lt"/>
              </a:rPr>
              <a:t>Soluciones SDN</a:t>
            </a:r>
            <a:endParaRPr lang="es-ES"/>
          </a:p>
        </p:txBody>
      </p:sp>
      <p:sp>
        <p:nvSpPr>
          <p:cNvPr id="5" name="Marcador de contenido 3">
            <a:extLst>
              <a:ext uri="{FF2B5EF4-FFF2-40B4-BE49-F238E27FC236}">
                <a16:creationId xmlns:a16="http://schemas.microsoft.com/office/drawing/2014/main" id="{825826BB-1CE6-A994-5F8B-101F3D74885B}"/>
              </a:ext>
            </a:extLst>
          </p:cNvPr>
          <p:cNvSpPr txBox="1">
            <a:spLocks/>
          </p:cNvSpPr>
          <p:nvPr/>
        </p:nvSpPr>
        <p:spPr>
          <a:xfrm>
            <a:off x="1046742" y="2256750"/>
            <a:ext cx="7839242" cy="3040458"/>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r>
              <a:rPr lang="en-US" sz="2800" err="1">
                <a:solidFill>
                  <a:srgbClr val="FFFFFF"/>
                </a:solidFill>
                <a:latin typeface="Walbaum Display"/>
                <a:ea typeface="+mn-lt"/>
                <a:cs typeface="+mn-lt"/>
              </a:rPr>
              <a:t>Nuage</a:t>
            </a:r>
            <a:r>
              <a:rPr lang="en-US" sz="2800">
                <a:solidFill>
                  <a:srgbClr val="FFFFFF"/>
                </a:solidFill>
                <a:latin typeface="Walbaum Display"/>
                <a:ea typeface="+mn-lt"/>
                <a:cs typeface="+mn-lt"/>
              </a:rPr>
              <a:t> Networks Virtualized Cloud Services</a:t>
            </a:r>
            <a:endParaRPr lang="en-US" sz="2800">
              <a:solidFill>
                <a:srgbClr val="FFFFFF"/>
              </a:solidFill>
              <a:latin typeface="Walbaum Display"/>
            </a:endParaRPr>
          </a:p>
          <a:p>
            <a:pPr marL="457200"/>
            <a:r>
              <a:rPr lang="en-US" sz="2800">
                <a:solidFill>
                  <a:srgbClr val="FFFFFF"/>
                </a:solidFill>
                <a:latin typeface="Walbaum Display"/>
              </a:rPr>
              <a:t>Juniper Contrail</a:t>
            </a:r>
          </a:p>
          <a:p>
            <a:pPr marL="457200"/>
            <a:r>
              <a:rPr lang="en-US" sz="2800">
                <a:solidFill>
                  <a:srgbClr val="FFFFFF"/>
                </a:solidFill>
                <a:latin typeface="Walbaum Display"/>
              </a:rPr>
              <a:t>Cumulus Networks </a:t>
            </a:r>
          </a:p>
          <a:p>
            <a:pPr marL="457200"/>
            <a:r>
              <a:rPr lang="en-US" sz="2800">
                <a:solidFill>
                  <a:srgbClr val="FFFFFF"/>
                </a:solidFill>
                <a:latin typeface="Walbaum Display"/>
              </a:rPr>
              <a:t>Arista Networks</a:t>
            </a:r>
          </a:p>
          <a:p>
            <a:endParaRPr lang="en-US" sz="2800">
              <a:solidFill>
                <a:srgbClr val="FFFFFF"/>
              </a:solidFill>
            </a:endParaRPr>
          </a:p>
        </p:txBody>
      </p:sp>
      <p:pic>
        <p:nvPicPr>
          <p:cNvPr id="6" name="Imagen 5" descr="Imagen que contiene Texto&#10;&#10;Descripción generada automáticamente">
            <a:extLst>
              <a:ext uri="{FF2B5EF4-FFF2-40B4-BE49-F238E27FC236}">
                <a16:creationId xmlns:a16="http://schemas.microsoft.com/office/drawing/2014/main" id="{5D00375D-3B84-7974-FE66-9C10B1D3CFE8}"/>
              </a:ext>
            </a:extLst>
          </p:cNvPr>
          <p:cNvPicPr>
            <a:picLocks noChangeAspect="1"/>
          </p:cNvPicPr>
          <p:nvPr/>
        </p:nvPicPr>
        <p:blipFill>
          <a:blip r:embed="rId2"/>
          <a:stretch>
            <a:fillRect/>
          </a:stretch>
        </p:blipFill>
        <p:spPr>
          <a:xfrm>
            <a:off x="8588168" y="2080229"/>
            <a:ext cx="2714625" cy="763121"/>
          </a:xfrm>
          <a:prstGeom prst="rect">
            <a:avLst/>
          </a:prstGeom>
        </p:spPr>
      </p:pic>
      <p:pic>
        <p:nvPicPr>
          <p:cNvPr id="7" name="Imagen 6">
            <a:extLst>
              <a:ext uri="{FF2B5EF4-FFF2-40B4-BE49-F238E27FC236}">
                <a16:creationId xmlns:a16="http://schemas.microsoft.com/office/drawing/2014/main" id="{9306DFC1-0C07-7E34-E377-FE8BE63EACDC}"/>
              </a:ext>
            </a:extLst>
          </p:cNvPr>
          <p:cNvPicPr>
            <a:picLocks noChangeAspect="1"/>
          </p:cNvPicPr>
          <p:nvPr/>
        </p:nvPicPr>
        <p:blipFill>
          <a:blip r:embed="rId3"/>
          <a:stretch>
            <a:fillRect/>
          </a:stretch>
        </p:blipFill>
        <p:spPr>
          <a:xfrm>
            <a:off x="8589517" y="3122472"/>
            <a:ext cx="2712943" cy="592230"/>
          </a:xfrm>
          <a:prstGeom prst="rect">
            <a:avLst/>
          </a:prstGeom>
        </p:spPr>
      </p:pic>
      <p:pic>
        <p:nvPicPr>
          <p:cNvPr id="8" name="Imagen 7" descr="Icono&#10;&#10;Descripción generada automáticamente">
            <a:extLst>
              <a:ext uri="{FF2B5EF4-FFF2-40B4-BE49-F238E27FC236}">
                <a16:creationId xmlns:a16="http://schemas.microsoft.com/office/drawing/2014/main" id="{1C7B237F-6848-500F-FC37-3E851F09C82C}"/>
              </a:ext>
            </a:extLst>
          </p:cNvPr>
          <p:cNvPicPr>
            <a:picLocks noChangeAspect="1"/>
          </p:cNvPicPr>
          <p:nvPr/>
        </p:nvPicPr>
        <p:blipFill>
          <a:blip r:embed="rId4"/>
          <a:stretch>
            <a:fillRect/>
          </a:stretch>
        </p:blipFill>
        <p:spPr>
          <a:xfrm>
            <a:off x="8584447" y="3946464"/>
            <a:ext cx="2797549" cy="809625"/>
          </a:xfrm>
          <a:prstGeom prst="rect">
            <a:avLst/>
          </a:prstGeom>
        </p:spPr>
      </p:pic>
    </p:spTree>
    <p:extLst>
      <p:ext uri="{BB962C8B-B14F-4D97-AF65-F5344CB8AC3E}">
        <p14:creationId xmlns:p14="http://schemas.microsoft.com/office/powerpoint/2010/main" val="1724803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607045" y="1541312"/>
            <a:ext cx="5179330" cy="2841829"/>
          </a:xfrm>
          <a:noFill/>
        </p:spPr>
        <p:txBody>
          <a:bodyPr anchor="b">
            <a:normAutofit/>
          </a:bodyPr>
          <a:lstStyle/>
          <a:p>
            <a:pPr algn="ctr"/>
            <a:r>
              <a:rPr lang="en-US"/>
              <a:t>¡Gracias por su atención!</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Tree>
    <p:extLst>
      <p:ext uri="{BB962C8B-B14F-4D97-AF65-F5344CB8AC3E}">
        <p14:creationId xmlns:p14="http://schemas.microsoft.com/office/powerpoint/2010/main" val="2547630249"/>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s-ES" sz="4400">
                <a:latin typeface="Walbaum Display"/>
                <a:cs typeface="Arial"/>
              </a:rPr>
              <a:t>Algunos conceptos básicos de SDN incluyen:</a:t>
            </a:r>
            <a:endParaRPr lang="es-ES" sz="3200">
              <a:latin typeface="Walbaum Display"/>
            </a:endParaRPr>
          </a:p>
        </p:txBody>
      </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18397480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65883" y="3704975"/>
            <a:ext cx="6703952" cy="3155900"/>
          </a:xfrm>
          <a:noFill/>
        </p:spPr>
        <p:txBody>
          <a:bodyPr>
            <a:noAutofit/>
          </a:bodyPr>
          <a:lstStyle/>
          <a:p>
            <a:r>
              <a:rPr lang="es-ES" sz="2000">
                <a:latin typeface="Walbaum Display"/>
                <a:cs typeface="Arial"/>
              </a:rPr>
              <a:t>-Control centralizado: está centralizada en el controlador, proporcionando una visión global de la red y facilitando la programación y automatización.</a:t>
            </a:r>
            <a:br>
              <a:rPr lang="es-ES" sz="2000">
                <a:latin typeface="Walbaum Display"/>
                <a:cs typeface="Arial"/>
              </a:rPr>
            </a:br>
            <a:br>
              <a:rPr lang="es-ES" sz="2000">
                <a:latin typeface="Walbaum Display"/>
                <a:cs typeface="Arial"/>
              </a:rPr>
            </a:br>
            <a:r>
              <a:rPr lang="es-ES" sz="2000">
                <a:latin typeface="Walbaum Display"/>
                <a:cs typeface="Arial"/>
              </a:rPr>
              <a:t>- Separación del plano de control y del plano de datos: en  lugar de dividir el control de la red entre dispositivos, SDN separa el plano de control (donde se toman las decisiones de enrutamiento y conmutación) del plano de datos (donde se transmite el plano de datos).</a:t>
            </a:r>
            <a:br>
              <a:rPr lang="es-ES" sz="2000">
                <a:latin typeface="Walbaum Display"/>
                <a:cs typeface="Arial"/>
              </a:rPr>
            </a:br>
            <a:br>
              <a:rPr lang="es-ES" sz="2000">
                <a:latin typeface="Walbaum Display"/>
                <a:cs typeface="Arial"/>
              </a:rPr>
            </a:br>
            <a:r>
              <a:rPr lang="es-ES" sz="2000">
                <a:latin typeface="Walbaum Display"/>
                <a:cs typeface="Arial"/>
              </a:rPr>
              <a:t>-Abstracción de red: crea una vista abstracta y programable de la red, lo que facilita la implementación de políticas de red y la optimización del tráfico.</a:t>
            </a:r>
            <a:br>
              <a:rPr lang="es-ES" sz="2000">
                <a:latin typeface="Walbaum Display"/>
                <a:cs typeface="Arial"/>
              </a:rPr>
            </a:br>
            <a:br>
              <a:rPr lang="es-ES" sz="2000">
                <a:latin typeface="Walbaum Display"/>
                <a:cs typeface="Arial"/>
              </a:rPr>
            </a:br>
            <a:r>
              <a:rPr lang="es-ES" sz="2000">
                <a:latin typeface="Walbaum Display"/>
                <a:cs typeface="Arial"/>
              </a:rPr>
              <a:t>-Programabilidad: con SDN, los administradores de red pueden programar el comportamiento de la red a través de interfaces programáticas, lo que permite una mayor flexibilidad y adaptabilidad. </a:t>
            </a:r>
            <a:br>
              <a:rPr lang="es-ES" sz="2000">
                <a:latin typeface="Walbaum Display"/>
                <a:cs typeface="Arial"/>
              </a:rPr>
            </a:br>
            <a:br>
              <a:rPr lang="es-ES" sz="2000">
                <a:latin typeface="Walbaum Display"/>
                <a:cs typeface="Arial"/>
              </a:rPr>
            </a:br>
            <a:r>
              <a:rPr lang="es-ES" sz="2000">
                <a:latin typeface="Walbaum Display"/>
                <a:cs typeface="Arial"/>
              </a:rPr>
              <a:t>- Centralización de aplicaciones y servicios: SDN permite el despliegue centralizado de aplicaciones y servicios de red, simplificando la gestión e introduciendo nuevas capacidades.</a:t>
            </a:r>
            <a:br>
              <a:rPr lang="es-ES" sz="2000">
                <a:latin typeface="Walbaum Display"/>
                <a:cs typeface="Arial"/>
              </a:rPr>
            </a:br>
            <a:endParaRPr lang="es-ES" sz="2000">
              <a:latin typeface="Walbaum Display"/>
              <a:cs typeface="Arial"/>
            </a:endParaRPr>
          </a:p>
        </p:txBody>
      </p:sp>
      <p:pic>
        <p:nvPicPr>
          <p:cNvPr id="9" name="Marcador de posición de imagen 8">
            <a:extLst>
              <a:ext uri="{FF2B5EF4-FFF2-40B4-BE49-F238E27FC236}">
                <a16:creationId xmlns:a16="http://schemas.microsoft.com/office/drawing/2014/main" id="{76F5B7C2-8BBD-D5DB-AA02-4F838D91DDD4}"/>
              </a:ext>
            </a:extLst>
          </p:cNvPr>
          <p:cNvPicPr>
            <a:picLocks noGrp="1" noChangeAspect="1"/>
          </p:cNvPicPr>
          <p:nvPr>
            <p:ph type="pic" sz="quarter" idx="13"/>
          </p:nvPr>
        </p:nvPicPr>
        <p:blipFill>
          <a:blip r:embed="rId3"/>
          <a:srcRect l="16667" r="16667"/>
          <a:stretch/>
        </p:blipFill>
        <p:spPr>
          <a:xfrm>
            <a:off x="7733222" y="1406165"/>
            <a:ext cx="4125973" cy="4054087"/>
          </a:xfrm>
        </p:spPr>
      </p:pic>
    </p:spTree>
    <p:extLst>
      <p:ext uri="{BB962C8B-B14F-4D97-AF65-F5344CB8AC3E}">
        <p14:creationId xmlns:p14="http://schemas.microsoft.com/office/powerpoint/2010/main" val="1388592114"/>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4"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791494" y="767522"/>
            <a:ext cx="10229315" cy="1333057"/>
          </a:xfrm>
        </p:spPr>
        <p:txBody>
          <a:bodyPr vert="horz" wrap="square" lIns="0" tIns="0" rIns="0" bIns="0" rtlCol="0" anchor="t" anchorCtr="0">
            <a:normAutofit/>
          </a:bodyPr>
          <a:lstStyle/>
          <a:p>
            <a:r>
              <a:rPr lang="en-US" sz="4100" kern="1200">
                <a:solidFill>
                  <a:schemeClr val="tx1"/>
                </a:solidFill>
                <a:latin typeface="+mj-lt"/>
                <a:ea typeface="+mj-ea"/>
                <a:cs typeface="+mj-cs"/>
              </a:rPr>
              <a:t>Arquitectura de SDN: plano de control y plano de datos:</a:t>
            </a:r>
          </a:p>
        </p:txBody>
      </p:sp>
      <p:sp>
        <p:nvSpPr>
          <p:cNvPr id="35" name="Oval 18">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60575" y="5492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Imagen 3" descr="Los planos de Datos, Control y Gestión para el CCNA 200-301 - eClassVirtual  - Cursos Cisco en línea">
            <a:extLst>
              <a:ext uri="{FF2B5EF4-FFF2-40B4-BE49-F238E27FC236}">
                <a16:creationId xmlns:a16="http://schemas.microsoft.com/office/drawing/2014/main" id="{4A24ECD6-7C0B-443C-AD74-DD44DFC3290E}"/>
              </a:ext>
            </a:extLst>
          </p:cNvPr>
          <p:cNvPicPr>
            <a:picLocks noChangeAspect="1"/>
          </p:cNvPicPr>
          <p:nvPr/>
        </p:nvPicPr>
        <p:blipFill rotWithShape="1">
          <a:blip r:embed="rId3"/>
          <a:srcRect l="1269" r="7080" b="-1"/>
          <a:stretch/>
        </p:blipFill>
        <p:spPr>
          <a:xfrm>
            <a:off x="617705" y="3011737"/>
            <a:ext cx="3608054" cy="2402891"/>
          </a:xfrm>
          <a:custGeom>
            <a:avLst/>
            <a:gdLst/>
            <a:ahLst/>
            <a:cxnLst/>
            <a:rect l="l" t="t" r="r" b="b"/>
            <a:pathLst>
              <a:path w="5773738" h="3779838">
                <a:moveTo>
                  <a:pt x="0" y="0"/>
                </a:moveTo>
                <a:lnTo>
                  <a:pt x="5773738" y="0"/>
                </a:lnTo>
                <a:lnTo>
                  <a:pt x="5773738" y="3779838"/>
                </a:lnTo>
                <a:lnTo>
                  <a:pt x="0" y="3779838"/>
                </a:lnTo>
                <a:close/>
              </a:path>
            </a:pathLst>
          </a:custGeom>
        </p:spPr>
      </p:pic>
      <p:grpSp>
        <p:nvGrpSpPr>
          <p:cNvPr id="36" name="Group 20">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22" name="Freeform: Shape 21">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7" name="Group 24">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24513" y="5071998"/>
            <a:ext cx="1980000" cy="1336764"/>
            <a:chOff x="7285270" y="3781428"/>
            <a:chExt cx="1980000" cy="1336764"/>
          </a:xfrm>
        </p:grpSpPr>
        <p:sp>
          <p:nvSpPr>
            <p:cNvPr id="26" name="Freeform: Shape 25">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83" name="CuadroTexto 482">
            <a:extLst>
              <a:ext uri="{FF2B5EF4-FFF2-40B4-BE49-F238E27FC236}">
                <a16:creationId xmlns:a16="http://schemas.microsoft.com/office/drawing/2014/main" id="{DF02175D-379C-0AB7-7BDD-639382C2DBE2}"/>
              </a:ext>
            </a:extLst>
          </p:cNvPr>
          <p:cNvSpPr txBox="1"/>
          <p:nvPr/>
        </p:nvSpPr>
        <p:spPr>
          <a:xfrm>
            <a:off x="4398211" y="2339473"/>
            <a:ext cx="779378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a:latin typeface="Walbaum Display"/>
                <a:ea typeface="Calibri"/>
                <a:cs typeface="Calibri"/>
              </a:rPr>
              <a:t>Plano de control: es el principal elemento responsable de cómo se debe manejar el tráfico en la red. Este plano consta de un controlador SDN que recopila información sobre el estado de la red, toma decisiones basadas en esa información y comunica esas decisiones a los dispositivos de red en el plano de datos. </a:t>
            </a:r>
          </a:p>
        </p:txBody>
      </p:sp>
      <p:sp>
        <p:nvSpPr>
          <p:cNvPr id="498" name="CuadroTexto 497">
            <a:extLst>
              <a:ext uri="{FF2B5EF4-FFF2-40B4-BE49-F238E27FC236}">
                <a16:creationId xmlns:a16="http://schemas.microsoft.com/office/drawing/2014/main" id="{D6299FA3-1345-A74E-D013-A136B890F2A6}"/>
              </a:ext>
            </a:extLst>
          </p:cNvPr>
          <p:cNvSpPr txBox="1"/>
          <p:nvPr/>
        </p:nvSpPr>
        <p:spPr>
          <a:xfrm>
            <a:off x="4398211" y="3930315"/>
            <a:ext cx="7633367"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s-ES" sz="1600">
              <a:solidFill>
                <a:srgbClr val="444444"/>
              </a:solidFill>
              <a:latin typeface="Calibri"/>
              <a:ea typeface="Calibri"/>
              <a:cs typeface="Calibri"/>
            </a:endParaRPr>
          </a:p>
          <a:p>
            <a:pPr marL="285750" indent="-285750">
              <a:buFont typeface="Arial"/>
              <a:buChar char="•"/>
            </a:pPr>
            <a:r>
              <a:rPr lang="es-ES">
                <a:latin typeface="Walbaum Display"/>
                <a:ea typeface="Calibri"/>
                <a:cs typeface="Calibri"/>
              </a:rPr>
              <a:t>Plano de datos: es donde se transmiten paquetes de datos en la red. Este plano consta de dispositivos de red, como conmutadores y enrutadores, que se encargan de reenviar paquetes según las instrucciones del controlador SDN. La separación del plano de datos y el plano de control proporciona una mayor flexibilidad y programabilidad en la gestión del tráfico de red, ya que los dispositivos de red se pueden configurar de forma dinámica y centralizada.</a:t>
            </a:r>
            <a:endParaRPr lang="es-ES">
              <a:latin typeface="Walbaum Display"/>
            </a:endParaRPr>
          </a:p>
        </p:txBody>
      </p:sp>
    </p:spTree>
    <p:extLst>
      <p:ext uri="{BB962C8B-B14F-4D97-AF65-F5344CB8AC3E}">
        <p14:creationId xmlns:p14="http://schemas.microsoft.com/office/powerpoint/2010/main" val="65284170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0" name="Freeform: Shape 2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Shape 3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5" name="Rectangle 3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a:xfrm>
            <a:off x="2592446" y="-1003480"/>
            <a:ext cx="10325488" cy="1997855"/>
          </a:xfrm>
        </p:spPr>
        <p:txBody>
          <a:bodyPr vert="horz" wrap="square" lIns="0" tIns="0" rIns="0" bIns="0" rtlCol="0" anchor="b" anchorCtr="0">
            <a:normAutofit/>
          </a:bodyPr>
          <a:lstStyle/>
          <a:p>
            <a:r>
              <a:rPr lang="en-US" sz="3600" err="1"/>
              <a:t>Aplicaciones</a:t>
            </a:r>
            <a:r>
              <a:rPr lang="en-US" sz="3600"/>
              <a:t> de SDN </a:t>
            </a:r>
            <a:r>
              <a:rPr lang="en-US" sz="3600" err="1"/>
              <a:t>en</a:t>
            </a:r>
            <a:r>
              <a:rPr lang="en-US" sz="3600"/>
              <a:t> </a:t>
            </a:r>
            <a:r>
              <a:rPr lang="en-US" sz="3600" err="1"/>
              <a:t>Telemática</a:t>
            </a:r>
            <a:r>
              <a:rPr lang="en-US" sz="3600"/>
              <a:t>:</a:t>
            </a: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a:xfrm>
            <a:off x="205807" y="1325835"/>
            <a:ext cx="8010733" cy="4824499"/>
          </a:xfrm>
        </p:spPr>
        <p:txBody>
          <a:bodyPr vert="horz" wrap="square" lIns="0" tIns="0" rIns="0" bIns="0" rtlCol="0" anchor="t">
            <a:noAutofit/>
          </a:bodyPr>
          <a:lstStyle/>
          <a:p>
            <a:pPr indent="-228600">
              <a:lnSpc>
                <a:spcPct val="100000"/>
              </a:lnSpc>
              <a:buFont typeface="Arial" panose="020B0604020202020204" pitchFamily="34" charset="0"/>
              <a:buChar char="•"/>
            </a:pPr>
            <a:r>
              <a:rPr lang="en-US" sz="2200" err="1">
                <a:latin typeface="Walbaum Display"/>
              </a:rPr>
              <a:t>Gestión</a:t>
            </a:r>
            <a:r>
              <a:rPr lang="en-US" sz="2200">
                <a:latin typeface="Walbaum Display"/>
              </a:rPr>
              <a:t> del </a:t>
            </a:r>
            <a:r>
              <a:rPr lang="en-US" sz="2200" err="1">
                <a:latin typeface="Walbaum Display"/>
              </a:rPr>
              <a:t>tráfico</a:t>
            </a:r>
            <a:r>
              <a:rPr lang="en-US" sz="2200">
                <a:latin typeface="Walbaum Display"/>
              </a:rPr>
              <a:t> y </a:t>
            </a:r>
            <a:r>
              <a:rPr lang="en-US" sz="2200" err="1">
                <a:latin typeface="Walbaum Display"/>
              </a:rPr>
              <a:t>calidad</a:t>
            </a:r>
            <a:r>
              <a:rPr lang="en-US" sz="2200">
                <a:latin typeface="Walbaum Display"/>
              </a:rPr>
              <a:t> de </a:t>
            </a:r>
            <a:r>
              <a:rPr lang="en-US" sz="2200" err="1">
                <a:latin typeface="Walbaum Display"/>
              </a:rPr>
              <a:t>servicio</a:t>
            </a:r>
            <a:r>
              <a:rPr lang="en-US" sz="2200">
                <a:latin typeface="Walbaum Display"/>
              </a:rPr>
              <a:t>(QoS): es </a:t>
            </a:r>
            <a:r>
              <a:rPr lang="en-US" sz="2200" err="1">
                <a:latin typeface="Walbaum Display"/>
              </a:rPr>
              <a:t>esencial</a:t>
            </a:r>
            <a:r>
              <a:rPr lang="en-US" sz="2200">
                <a:latin typeface="Walbaum Display"/>
              </a:rPr>
              <a:t> para </a:t>
            </a:r>
            <a:r>
              <a:rPr lang="en-US" sz="2200" err="1">
                <a:latin typeface="Walbaum Display"/>
              </a:rPr>
              <a:t>garantizar</a:t>
            </a:r>
            <a:r>
              <a:rPr lang="en-US" sz="2200">
                <a:latin typeface="Walbaum Display"/>
              </a:rPr>
              <a:t> la </a:t>
            </a:r>
            <a:r>
              <a:rPr lang="en-US" sz="2200" err="1">
                <a:latin typeface="Walbaum Display"/>
              </a:rPr>
              <a:t>entrega</a:t>
            </a:r>
            <a:r>
              <a:rPr lang="en-US" sz="2200">
                <a:latin typeface="Walbaum Display"/>
              </a:rPr>
              <a:t> </a:t>
            </a:r>
            <a:r>
              <a:rPr lang="en-US" sz="2200" err="1">
                <a:latin typeface="Walbaum Display"/>
              </a:rPr>
              <a:t>oportuna</a:t>
            </a:r>
            <a:r>
              <a:rPr lang="en-US" sz="2200">
                <a:latin typeface="Walbaum Display"/>
              </a:rPr>
              <a:t> de </a:t>
            </a:r>
            <a:r>
              <a:rPr lang="en-US" sz="2200" err="1">
                <a:latin typeface="Walbaum Display"/>
              </a:rPr>
              <a:t>datos</a:t>
            </a:r>
            <a:r>
              <a:rPr lang="en-US" sz="2200">
                <a:latin typeface="Walbaum Display"/>
              </a:rPr>
              <a:t> </a:t>
            </a:r>
            <a:r>
              <a:rPr lang="en-US" sz="2200" err="1">
                <a:latin typeface="Walbaum Display"/>
              </a:rPr>
              <a:t>críticos</a:t>
            </a:r>
            <a:r>
              <a:rPr lang="en-US" sz="2200">
                <a:latin typeface="Walbaum Display"/>
              </a:rPr>
              <a:t>. </a:t>
            </a:r>
            <a:r>
              <a:rPr lang="en-US" sz="2200" err="1">
                <a:latin typeface="Walbaum Display"/>
              </a:rPr>
              <a:t>Además</a:t>
            </a:r>
            <a:r>
              <a:rPr lang="en-US" sz="2200">
                <a:latin typeface="Walbaum Display"/>
              </a:rPr>
              <a:t> se </a:t>
            </a:r>
            <a:r>
              <a:rPr lang="en-US" sz="2200" err="1">
                <a:latin typeface="Walbaum Display"/>
              </a:rPr>
              <a:t>puede</a:t>
            </a:r>
            <a:r>
              <a:rPr lang="en-US" sz="2200">
                <a:latin typeface="Walbaum Display"/>
              </a:rPr>
              <a:t> </a:t>
            </a:r>
            <a:r>
              <a:rPr lang="en-US" sz="2200" err="1">
                <a:latin typeface="Walbaum Display"/>
              </a:rPr>
              <a:t>implementar</a:t>
            </a:r>
            <a:r>
              <a:rPr lang="en-US" sz="2200">
                <a:latin typeface="Walbaum Display"/>
              </a:rPr>
              <a:t> </a:t>
            </a:r>
            <a:r>
              <a:rPr lang="en-US" sz="2200" err="1">
                <a:latin typeface="Walbaum Display"/>
              </a:rPr>
              <a:t>políticas</a:t>
            </a:r>
            <a:r>
              <a:rPr lang="en-US" sz="2200">
                <a:latin typeface="Walbaum Display"/>
              </a:rPr>
              <a:t> </a:t>
            </a:r>
            <a:r>
              <a:rPr lang="en-US" sz="2200" err="1">
                <a:latin typeface="Walbaum Display"/>
              </a:rPr>
              <a:t>dinámicas</a:t>
            </a:r>
            <a:r>
              <a:rPr lang="en-US" sz="2200">
                <a:latin typeface="Walbaum Display"/>
              </a:rPr>
              <a:t> de QoS para </a:t>
            </a:r>
            <a:r>
              <a:rPr lang="en-US" sz="2200" err="1">
                <a:latin typeface="Walbaum Display"/>
              </a:rPr>
              <a:t>priorizar</a:t>
            </a:r>
            <a:r>
              <a:rPr lang="en-US" sz="2200">
                <a:latin typeface="Walbaum Display"/>
              </a:rPr>
              <a:t> </a:t>
            </a:r>
            <a:r>
              <a:rPr lang="en-US" sz="2200" err="1">
                <a:latin typeface="Walbaum Display"/>
              </a:rPr>
              <a:t>ciertos</a:t>
            </a:r>
            <a:r>
              <a:rPr lang="en-US" sz="2200">
                <a:latin typeface="Walbaum Display"/>
              </a:rPr>
              <a:t> </a:t>
            </a:r>
            <a:r>
              <a:rPr lang="en-US" sz="2200" err="1">
                <a:latin typeface="Walbaum Display"/>
              </a:rPr>
              <a:t>tipos</a:t>
            </a:r>
            <a:r>
              <a:rPr lang="en-US" sz="2200">
                <a:latin typeface="Walbaum Display"/>
              </a:rPr>
              <a:t> de </a:t>
            </a:r>
            <a:r>
              <a:rPr lang="en-US" sz="2200" err="1">
                <a:latin typeface="Walbaum Display"/>
              </a:rPr>
              <a:t>tráfico</a:t>
            </a:r>
            <a:r>
              <a:rPr lang="en-US" sz="2200">
                <a:latin typeface="Walbaum Display"/>
              </a:rPr>
              <a:t> </a:t>
            </a:r>
            <a:r>
              <a:rPr lang="en-US" sz="2200" err="1">
                <a:latin typeface="Walbaum Display"/>
              </a:rPr>
              <a:t>brindando</a:t>
            </a:r>
            <a:r>
              <a:rPr lang="en-US" sz="2200">
                <a:latin typeface="Walbaum Display"/>
              </a:rPr>
              <a:t> </a:t>
            </a:r>
            <a:r>
              <a:rPr lang="en-US" sz="2200" err="1">
                <a:latin typeface="Walbaum Display"/>
              </a:rPr>
              <a:t>una</a:t>
            </a:r>
            <a:r>
              <a:rPr lang="en-US" sz="2200">
                <a:latin typeface="Walbaum Display"/>
              </a:rPr>
              <a:t> </a:t>
            </a:r>
            <a:r>
              <a:rPr lang="en-US" sz="2200" err="1">
                <a:latin typeface="Walbaum Display"/>
              </a:rPr>
              <a:t>experiencia</a:t>
            </a:r>
            <a:r>
              <a:rPr lang="en-US" sz="2200">
                <a:latin typeface="Walbaum Display"/>
              </a:rPr>
              <a:t> de </a:t>
            </a:r>
            <a:r>
              <a:rPr lang="en-US" sz="2200" err="1">
                <a:latin typeface="Walbaum Display"/>
              </a:rPr>
              <a:t>usuario</a:t>
            </a:r>
            <a:r>
              <a:rPr lang="en-US" sz="2200">
                <a:latin typeface="Walbaum Display"/>
              </a:rPr>
              <a:t> </a:t>
            </a:r>
            <a:r>
              <a:rPr lang="en-US" sz="2200" err="1">
                <a:latin typeface="Walbaum Display"/>
              </a:rPr>
              <a:t>consistente</a:t>
            </a:r>
            <a:r>
              <a:rPr lang="en-US" sz="2200">
                <a:latin typeface="Walbaum Display"/>
              </a:rPr>
              <a:t> y </a:t>
            </a:r>
            <a:r>
              <a:rPr lang="en-US" sz="2200" err="1">
                <a:latin typeface="Walbaum Display"/>
              </a:rPr>
              <a:t>confiable</a:t>
            </a:r>
            <a:r>
              <a:rPr lang="en-US" sz="2200">
                <a:latin typeface="Walbaum Display"/>
              </a:rPr>
              <a:t>.</a:t>
            </a:r>
          </a:p>
          <a:p>
            <a:pPr indent="-228600">
              <a:lnSpc>
                <a:spcPct val="100000"/>
              </a:lnSpc>
              <a:buFont typeface="Arial" panose="020B0604020202020204" pitchFamily="34" charset="0"/>
              <a:buChar char="•"/>
            </a:pPr>
            <a:r>
              <a:rPr lang="en-US" sz="2200">
                <a:latin typeface="Walbaum Display"/>
              </a:rPr>
              <a:t>Seguridad y </a:t>
            </a:r>
            <a:r>
              <a:rPr lang="en-US" sz="2200" err="1">
                <a:latin typeface="Walbaum Display"/>
              </a:rPr>
              <a:t>aislamiento</a:t>
            </a:r>
            <a:r>
              <a:rPr lang="en-US" sz="2200">
                <a:latin typeface="Walbaum Display"/>
              </a:rPr>
              <a:t> de la red: SDN </a:t>
            </a:r>
            <a:r>
              <a:rPr lang="en-US" sz="2200" err="1">
                <a:latin typeface="Walbaum Display"/>
              </a:rPr>
              <a:t>permite</a:t>
            </a:r>
            <a:r>
              <a:rPr lang="en-US" sz="2200">
                <a:latin typeface="Walbaum Display"/>
              </a:rPr>
              <a:t> </a:t>
            </a:r>
            <a:r>
              <a:rPr lang="en-US" sz="2200" err="1">
                <a:latin typeface="Walbaum Display"/>
              </a:rPr>
              <a:t>implementar</a:t>
            </a:r>
            <a:r>
              <a:rPr lang="en-US" sz="2200">
                <a:latin typeface="Walbaum Display"/>
              </a:rPr>
              <a:t> </a:t>
            </a:r>
            <a:r>
              <a:rPr lang="en-US" sz="2200" err="1">
                <a:latin typeface="Walbaum Display"/>
              </a:rPr>
              <a:t>políticas</a:t>
            </a:r>
            <a:r>
              <a:rPr lang="en-US" sz="2200">
                <a:latin typeface="Walbaum Display"/>
              </a:rPr>
              <a:t> de </a:t>
            </a:r>
            <a:r>
              <a:rPr lang="en-US" sz="2200" err="1">
                <a:latin typeface="Walbaum Display"/>
              </a:rPr>
              <a:t>seguridad</a:t>
            </a:r>
            <a:r>
              <a:rPr lang="en-US" sz="2200">
                <a:latin typeface="Walbaum Display"/>
              </a:rPr>
              <a:t> </a:t>
            </a:r>
            <a:r>
              <a:rPr lang="en-US" sz="2200" err="1">
                <a:latin typeface="Walbaum Display"/>
              </a:rPr>
              <a:t>granulares</a:t>
            </a:r>
            <a:r>
              <a:rPr lang="en-US" sz="2200">
                <a:latin typeface="Walbaum Display"/>
              </a:rPr>
              <a:t>, </a:t>
            </a:r>
            <a:r>
              <a:rPr lang="en-US" sz="2200" err="1">
                <a:latin typeface="Walbaum Display"/>
              </a:rPr>
              <a:t>como</a:t>
            </a:r>
            <a:r>
              <a:rPr lang="en-US" sz="2200">
                <a:latin typeface="Walbaum Display"/>
              </a:rPr>
              <a:t> </a:t>
            </a:r>
            <a:r>
              <a:rPr lang="en-US" sz="2200" err="1">
                <a:latin typeface="Walbaum Display"/>
              </a:rPr>
              <a:t>segmentación</a:t>
            </a:r>
            <a:r>
              <a:rPr lang="en-US" sz="2200">
                <a:latin typeface="Walbaum Display"/>
              </a:rPr>
              <a:t> de red y </a:t>
            </a:r>
            <a:r>
              <a:rPr lang="en-US" sz="2200" err="1">
                <a:latin typeface="Walbaum Display"/>
              </a:rPr>
              <a:t>aislamiento</a:t>
            </a:r>
            <a:r>
              <a:rPr lang="en-US" sz="2200">
                <a:latin typeface="Walbaum Display"/>
              </a:rPr>
              <a:t> de </a:t>
            </a:r>
            <a:r>
              <a:rPr lang="en-US" sz="2200" err="1">
                <a:latin typeface="Walbaum Display"/>
              </a:rPr>
              <a:t>tráfico</a:t>
            </a:r>
            <a:r>
              <a:rPr lang="en-US" sz="2200">
                <a:latin typeface="Walbaum Display"/>
              </a:rPr>
              <a:t>, para </a:t>
            </a:r>
            <a:r>
              <a:rPr lang="en-US" sz="2200" err="1">
                <a:latin typeface="Walbaum Display"/>
              </a:rPr>
              <a:t>proteger</a:t>
            </a:r>
            <a:r>
              <a:rPr lang="en-US" sz="2200">
                <a:latin typeface="Walbaum Display"/>
              </a:rPr>
              <a:t> </a:t>
            </a:r>
            <a:r>
              <a:rPr lang="en-US" sz="2200" err="1">
                <a:latin typeface="Walbaum Display"/>
              </a:rPr>
              <a:t>sistemas</a:t>
            </a:r>
            <a:r>
              <a:rPr lang="en-US" sz="2200">
                <a:latin typeface="Walbaum Display"/>
              </a:rPr>
              <a:t> </a:t>
            </a:r>
            <a:r>
              <a:rPr lang="en-US" sz="2200" err="1">
                <a:latin typeface="Walbaum Display"/>
              </a:rPr>
              <a:t>críticos</a:t>
            </a:r>
            <a:r>
              <a:rPr lang="en-US" sz="2200">
                <a:latin typeface="Walbaum Display"/>
              </a:rPr>
              <a:t> y </a:t>
            </a:r>
            <a:r>
              <a:rPr lang="en-US" sz="2200" err="1">
                <a:latin typeface="Walbaum Display"/>
              </a:rPr>
              <a:t>evitar</a:t>
            </a:r>
            <a:r>
              <a:rPr lang="en-US" sz="2200">
                <a:latin typeface="Walbaum Display"/>
              </a:rPr>
              <a:t> </a:t>
            </a:r>
            <a:r>
              <a:rPr lang="en-US" sz="2200" err="1">
                <a:latin typeface="Walbaum Display"/>
              </a:rPr>
              <a:t>intrusiones</a:t>
            </a:r>
            <a:r>
              <a:rPr lang="en-US" sz="2200">
                <a:latin typeface="Walbaum Display"/>
              </a:rPr>
              <a:t> no </a:t>
            </a:r>
            <a:r>
              <a:rPr lang="en-US" sz="2200" err="1">
                <a:latin typeface="Walbaum Display"/>
              </a:rPr>
              <a:t>deseadas</a:t>
            </a:r>
            <a:r>
              <a:rPr lang="en-US" sz="2200">
                <a:latin typeface="Walbaum Display"/>
              </a:rPr>
              <a:t>.</a:t>
            </a:r>
          </a:p>
          <a:p>
            <a:pPr indent="-228600">
              <a:lnSpc>
                <a:spcPct val="100000"/>
              </a:lnSpc>
              <a:buFont typeface="Arial" panose="020B0604020202020204" pitchFamily="34" charset="0"/>
              <a:buChar char="•"/>
            </a:pPr>
            <a:r>
              <a:rPr lang="en-US" sz="2200" err="1">
                <a:latin typeface="Walbaum Display"/>
              </a:rPr>
              <a:t>Gestión</a:t>
            </a:r>
            <a:r>
              <a:rPr lang="en-US" sz="2200">
                <a:latin typeface="Walbaum Display"/>
              </a:rPr>
              <a:t> del ancho de </a:t>
            </a:r>
            <a:r>
              <a:rPr lang="en-US" sz="2200" err="1">
                <a:latin typeface="Walbaum Display"/>
              </a:rPr>
              <a:t>banda</a:t>
            </a:r>
            <a:r>
              <a:rPr lang="en-US" sz="2200">
                <a:latin typeface="Walbaum Display"/>
              </a:rPr>
              <a:t>: es fundamental para </a:t>
            </a:r>
            <a:r>
              <a:rPr lang="en-US" sz="2200" err="1">
                <a:latin typeface="Walbaum Display"/>
              </a:rPr>
              <a:t>garantizar</a:t>
            </a:r>
            <a:r>
              <a:rPr lang="en-US" sz="2200">
                <a:latin typeface="Walbaum Display"/>
              </a:rPr>
              <a:t> </a:t>
            </a:r>
            <a:r>
              <a:rPr lang="en-US" sz="2200" err="1">
                <a:latin typeface="Walbaum Display"/>
              </a:rPr>
              <a:t>conexiones</a:t>
            </a:r>
            <a:r>
              <a:rPr lang="en-US" sz="2200">
                <a:latin typeface="Walbaum Display"/>
              </a:rPr>
              <a:t> </a:t>
            </a:r>
            <a:r>
              <a:rPr lang="en-US" sz="2200" err="1">
                <a:latin typeface="Walbaum Display"/>
              </a:rPr>
              <a:t>eficientes</a:t>
            </a:r>
            <a:r>
              <a:rPr lang="en-US" sz="2200">
                <a:latin typeface="Walbaum Display"/>
              </a:rPr>
              <a:t> y </a:t>
            </a:r>
            <a:r>
              <a:rPr lang="en-US" sz="2200" err="1">
                <a:latin typeface="Walbaum Display"/>
              </a:rPr>
              <a:t>confiables</a:t>
            </a:r>
            <a:r>
              <a:rPr lang="en-US" sz="2200">
                <a:latin typeface="Walbaum Display"/>
              </a:rPr>
              <a:t>. Lo que </a:t>
            </a:r>
            <a:r>
              <a:rPr lang="en-US" sz="2200" err="1">
                <a:latin typeface="Walbaum Display"/>
              </a:rPr>
              <a:t>significa</a:t>
            </a:r>
            <a:r>
              <a:rPr lang="en-US" sz="2200">
                <a:latin typeface="Walbaum Display"/>
              </a:rPr>
              <a:t> que  </a:t>
            </a:r>
            <a:r>
              <a:rPr lang="en-US" sz="2200" err="1">
                <a:latin typeface="Walbaum Display"/>
              </a:rPr>
              <a:t>recursos</a:t>
            </a:r>
            <a:r>
              <a:rPr lang="en-US" sz="2200">
                <a:latin typeface="Walbaum Display"/>
              </a:rPr>
              <a:t> de la red se </a:t>
            </a:r>
            <a:r>
              <a:rPr lang="en-US" sz="2200" err="1">
                <a:latin typeface="Walbaum Display"/>
              </a:rPr>
              <a:t>pueden</a:t>
            </a:r>
            <a:r>
              <a:rPr lang="en-US" sz="2200">
                <a:latin typeface="Walbaum Display"/>
              </a:rPr>
              <a:t> </a:t>
            </a:r>
            <a:r>
              <a:rPr lang="en-US" sz="2200" err="1">
                <a:latin typeface="Walbaum Display"/>
              </a:rPr>
              <a:t>asignar</a:t>
            </a:r>
            <a:r>
              <a:rPr lang="en-US" sz="2200">
                <a:latin typeface="Walbaum Display"/>
              </a:rPr>
              <a:t> y </a:t>
            </a:r>
            <a:r>
              <a:rPr lang="en-US" sz="2200" err="1">
                <a:latin typeface="Walbaum Display"/>
              </a:rPr>
              <a:t>reasignar</a:t>
            </a:r>
            <a:r>
              <a:rPr lang="en-US" sz="2200">
                <a:latin typeface="Walbaum Display"/>
              </a:rPr>
              <a:t> </a:t>
            </a:r>
            <a:r>
              <a:rPr lang="en-US" sz="2200" err="1">
                <a:latin typeface="Walbaum Display"/>
              </a:rPr>
              <a:t>dinámicamente</a:t>
            </a:r>
            <a:r>
              <a:rPr lang="en-US" sz="2200">
                <a:latin typeface="Walbaum Display"/>
              </a:rPr>
              <a:t> </a:t>
            </a:r>
            <a:r>
              <a:rPr lang="en-US" sz="2200" err="1">
                <a:latin typeface="Walbaum Display"/>
              </a:rPr>
              <a:t>según</a:t>
            </a:r>
            <a:r>
              <a:rPr lang="en-US" sz="2200">
                <a:latin typeface="Walbaum Display"/>
              </a:rPr>
              <a:t> las </a:t>
            </a:r>
            <a:r>
              <a:rPr lang="en-US" sz="2200" err="1">
                <a:latin typeface="Walbaum Display"/>
              </a:rPr>
              <a:t>necesidades</a:t>
            </a:r>
            <a:r>
              <a:rPr lang="en-US" sz="2200">
                <a:latin typeface="Walbaum Display"/>
              </a:rPr>
              <a:t> </a:t>
            </a:r>
            <a:r>
              <a:rPr lang="en-US" sz="2200" err="1">
                <a:latin typeface="Walbaum Display"/>
              </a:rPr>
              <a:t>cambiantes</a:t>
            </a:r>
            <a:r>
              <a:rPr lang="en-US" sz="2200">
                <a:latin typeface="Walbaum Display"/>
              </a:rPr>
              <a:t> para un </a:t>
            </a:r>
            <a:r>
              <a:rPr lang="en-US" sz="2200" err="1">
                <a:latin typeface="Walbaum Display"/>
              </a:rPr>
              <a:t>rendimiento</a:t>
            </a:r>
            <a:r>
              <a:rPr lang="en-US" sz="2200">
                <a:latin typeface="Walbaum Display"/>
              </a:rPr>
              <a:t> </a:t>
            </a:r>
            <a:r>
              <a:rPr lang="en-US" sz="2200" err="1">
                <a:latin typeface="Walbaum Display"/>
              </a:rPr>
              <a:t>óptimo</a:t>
            </a:r>
            <a:endParaRPr lang="en-US" sz="2200">
              <a:latin typeface="Walbaum Display"/>
            </a:endParaRPr>
          </a:p>
          <a:p>
            <a:pPr indent="-228600">
              <a:lnSpc>
                <a:spcPct val="100000"/>
              </a:lnSpc>
              <a:buFont typeface="Arial" panose="020B0604020202020204" pitchFamily="34" charset="0"/>
              <a:buChar char="•"/>
            </a:pPr>
            <a:endParaRPr lang="en-US" sz="2200">
              <a:solidFill>
                <a:schemeClr val="tx1">
                  <a:alpha val="60000"/>
                </a:schemeClr>
              </a:solidFill>
            </a:endParaRPr>
          </a:p>
        </p:txBody>
      </p:sp>
      <p:pic>
        <p:nvPicPr>
          <p:cNvPr id="2" name="Marcador de contenido 1" descr="QoS en videovigilancia en red, qué es y cuándo aplicarlo">
            <a:extLst>
              <a:ext uri="{FF2B5EF4-FFF2-40B4-BE49-F238E27FC236}">
                <a16:creationId xmlns:a16="http://schemas.microsoft.com/office/drawing/2014/main" id="{7F4FC78B-1A4B-6861-31D2-52F2C5E18C8D}"/>
              </a:ext>
            </a:extLst>
          </p:cNvPr>
          <p:cNvPicPr>
            <a:picLocks noGrp="1" noChangeAspect="1"/>
          </p:cNvPicPr>
          <p:nvPr>
            <p:ph sz="half" idx="13"/>
          </p:nvPr>
        </p:nvPicPr>
        <p:blipFill rotWithShape="1">
          <a:blip r:embed="rId3"/>
          <a:srcRect l="1328" r="31921" b="-2"/>
          <a:stretch/>
        </p:blipFill>
        <p:spPr>
          <a:xfrm>
            <a:off x="8348033" y="1963424"/>
            <a:ext cx="3448714" cy="3563755"/>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23301886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a:xfrm>
            <a:off x="550864" y="175463"/>
            <a:ext cx="5750882" cy="1940346"/>
          </a:xfrm>
        </p:spPr>
        <p:txBody>
          <a:bodyPr vert="horz" wrap="square" lIns="0" tIns="0" rIns="0" bIns="0" rtlCol="0" anchor="b" anchorCtr="0">
            <a:normAutofit/>
          </a:bodyPr>
          <a:lstStyle/>
          <a:p>
            <a:r>
              <a:rPr lang="en-US" sz="4800" kern="1200" err="1">
                <a:latin typeface="+mj-lt"/>
                <a:ea typeface="+mj-ea"/>
                <a:cs typeface="+mj-cs"/>
              </a:rPr>
              <a:t>Beneficios</a:t>
            </a:r>
            <a:r>
              <a:rPr lang="en-US" sz="4800" kern="1200">
                <a:latin typeface="+mj-lt"/>
                <a:ea typeface="+mj-ea"/>
                <a:cs typeface="+mj-cs"/>
              </a:rPr>
              <a:t> de SDN</a:t>
            </a:r>
            <a:r>
              <a:rPr lang="en-US" sz="4800"/>
              <a:t>:</a:t>
            </a:r>
            <a:endParaRPr lang="en-US" sz="4800" kern="1200">
              <a:solidFill>
                <a:schemeClr val="tx1"/>
              </a:solidFill>
              <a:latin typeface="+mj-lt"/>
              <a:ea typeface="+mj-ea"/>
              <a:cs typeface="+mj-cs"/>
            </a:endParaRP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a:xfrm>
            <a:off x="550863" y="2678400"/>
            <a:ext cx="3565525" cy="3414425"/>
          </a:xfrm>
        </p:spPr>
        <p:txBody>
          <a:bodyPr vert="horz" wrap="square" lIns="0" tIns="0" rIns="0" bIns="0" rtlCol="0" anchor="t">
            <a:normAutofit/>
          </a:bodyPr>
          <a:lstStyle/>
          <a:p>
            <a:pPr lvl="1"/>
            <a:r>
              <a:rPr lang="en-US" sz="3200" err="1">
                <a:latin typeface="Walbaum Display"/>
              </a:rPr>
              <a:t>Escalabilidad</a:t>
            </a:r>
            <a:endParaRPr lang="en-US" sz="3200">
              <a:latin typeface="Walbaum Display"/>
            </a:endParaRPr>
          </a:p>
          <a:p>
            <a:pPr lvl="1"/>
            <a:r>
              <a:rPr lang="en-US" sz="3200" err="1">
                <a:latin typeface="Walbaum Display"/>
              </a:rPr>
              <a:t>Automatización</a:t>
            </a:r>
            <a:endParaRPr lang="en-US" sz="3200">
              <a:latin typeface="Walbaum Display"/>
            </a:endParaRPr>
          </a:p>
          <a:p>
            <a:pPr lvl="1"/>
            <a:r>
              <a:rPr lang="en-US" sz="3200" err="1">
                <a:latin typeface="Walbaum Display"/>
              </a:rPr>
              <a:t>Flexibilidad</a:t>
            </a:r>
            <a:endParaRPr lang="en-US" sz="3200">
              <a:latin typeface="Walbaum Display"/>
            </a:endParaRPr>
          </a:p>
        </p:txBody>
      </p:sp>
      <p:pic>
        <p:nvPicPr>
          <p:cNvPr id="2" name="Marcador de contenido 1" descr="Escalabilidad y flexibilidad: las bases del software de gestión de  proyectos - Nutcache">
            <a:extLst>
              <a:ext uri="{FF2B5EF4-FFF2-40B4-BE49-F238E27FC236}">
                <a16:creationId xmlns:a16="http://schemas.microsoft.com/office/drawing/2014/main" id="{6E2D97B7-A00B-9623-75AD-3077E90F90FB}"/>
              </a:ext>
            </a:extLst>
          </p:cNvPr>
          <p:cNvPicPr>
            <a:picLocks noGrp="1" noChangeAspect="1"/>
          </p:cNvPicPr>
          <p:nvPr>
            <p:ph sz="half" idx="13"/>
          </p:nvPr>
        </p:nvPicPr>
        <p:blipFill rotWithShape="1">
          <a:blip r:embed="rId2"/>
          <a:srcRect l="50603" r="6266"/>
          <a:stretch/>
        </p:blipFill>
        <p:spPr>
          <a:xfrm>
            <a:off x="5719706"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19" name="Group 18">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20" name="Freeform: Shape 19">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Oval 22">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5346076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1524000" y="-1283132"/>
            <a:ext cx="9144000" cy="2286000"/>
          </a:xfrm>
        </p:spPr>
        <p:txBody>
          <a:bodyPr/>
          <a:lstStyle/>
          <a:p>
            <a:r>
              <a:rPr lang="es-ES" sz="4000">
                <a:latin typeface="Walbaum Display"/>
                <a:cs typeface="Arial"/>
              </a:rPr>
              <a:t>Componentes de una red SDN:</a:t>
            </a:r>
            <a:endParaRPr lang="es-ES" sz="3200">
              <a:latin typeface="Walbaum Display"/>
            </a:endParaRPr>
          </a:p>
        </p:txBody>
      </p:sp>
      <p:sp>
        <p:nvSpPr>
          <p:cNvPr id="8" name="Subtitle 7">
            <a:extLst>
              <a:ext uri="{FF2B5EF4-FFF2-40B4-BE49-F238E27FC236}">
                <a16:creationId xmlns:a16="http://schemas.microsoft.com/office/drawing/2014/main" id="{6450744F-A4B6-FD90-F6DA-4EF9A192E377}"/>
              </a:ext>
            </a:extLst>
          </p:cNvPr>
          <p:cNvSpPr>
            <a:spLocks noGrp="1"/>
          </p:cNvSpPr>
          <p:nvPr>
            <p:ph type="subTitle" idx="1"/>
          </p:nvPr>
        </p:nvSpPr>
        <p:spPr>
          <a:xfrm>
            <a:off x="632604" y="2879689"/>
            <a:ext cx="10912415" cy="2286000"/>
          </a:xfrm>
        </p:spPr>
        <p:txBody>
          <a:bodyPr vert="horz" wrap="square" lIns="0" tIns="0" rIns="0" bIns="0" rtlCol="0" anchor="ctr">
            <a:noAutofit/>
          </a:bodyPr>
          <a:lstStyle/>
          <a:p>
            <a:pPr marL="457200" indent="-457200" algn="just">
              <a:buChar char="•"/>
            </a:pPr>
            <a:r>
              <a:rPr lang="es-ES" sz="3200">
                <a:latin typeface="Walbaum Display"/>
                <a:cs typeface="Arial"/>
              </a:rPr>
              <a:t>Controlador SDN: </a:t>
            </a:r>
            <a:r>
              <a:rPr lang="es-ES">
                <a:latin typeface="Walbaum Display"/>
                <a:cs typeface="Arial"/>
              </a:rPr>
              <a:t>El controlador es el cerebro de la red SDN. Es responsable de recopilar información sobre el estado de la red, tomar decisiones de enrutamiento y configuración, y luego comunicar esas decisiones a los dispositivos de red en el plano de datos.</a:t>
            </a:r>
            <a:endParaRPr lang="es-ES">
              <a:latin typeface="Walbaum Display"/>
            </a:endParaRPr>
          </a:p>
          <a:p>
            <a:pPr marL="457200" indent="-457200" algn="just">
              <a:buChar char="•"/>
            </a:pPr>
            <a:r>
              <a:rPr lang="es-ES" sz="3200">
                <a:latin typeface="Walbaum Display"/>
                <a:cs typeface="Arial"/>
              </a:rPr>
              <a:t>Dispositivos de red (switches y </a:t>
            </a:r>
            <a:r>
              <a:rPr lang="es-ES" sz="3200" err="1">
                <a:latin typeface="Walbaum Display"/>
                <a:cs typeface="Arial"/>
              </a:rPr>
              <a:t>routers</a:t>
            </a:r>
            <a:r>
              <a:rPr lang="es-ES" sz="3200">
                <a:latin typeface="Walbaum Display"/>
                <a:cs typeface="Arial"/>
              </a:rPr>
              <a:t>):</a:t>
            </a:r>
            <a:r>
              <a:rPr lang="es-ES">
                <a:latin typeface="Walbaum Display"/>
                <a:cs typeface="Arial"/>
              </a:rPr>
              <a:t> Estos dispositivos conforman el plano de datos de la red SDN y son responsables del reenvío efectivo de los paquetes de datos.</a:t>
            </a:r>
          </a:p>
          <a:p>
            <a:pPr marL="457200" indent="-457200" algn="just">
              <a:buChar char="•"/>
            </a:pPr>
            <a:r>
              <a:rPr lang="es-ES" sz="3200">
                <a:latin typeface="Walbaum Display"/>
                <a:cs typeface="Arial"/>
              </a:rPr>
              <a:t>Aplicaciones SDN:</a:t>
            </a:r>
            <a:r>
              <a:rPr lang="es-ES">
                <a:latin typeface="Walbaum Display"/>
                <a:cs typeface="Arial"/>
              </a:rPr>
              <a:t> son programas o servicios que se ejecutan en la capa de aplicación sobre el controlador SDN. Estas aplicaciones pueden aprovechar la visibilidad y el control centralizado de la red para implementar políticas de red, optimizar el tráfico, mejorar la seguridad, entre otros. Algunos ejemplos incluyen la gestión de ancho de banda, la segmentación de red, la optimización de la entrega de contenido</a:t>
            </a:r>
          </a:p>
          <a:p>
            <a:pPr marL="457200" indent="-457200">
              <a:buChar char="•"/>
            </a:pPr>
            <a:endParaRPr lang="es-ES">
              <a:latin typeface="Walbaum Display"/>
              <a:cs typeface="Arial"/>
            </a:endParaRPr>
          </a:p>
        </p:txBody>
      </p:sp>
    </p:spTree>
    <p:extLst>
      <p:ext uri="{BB962C8B-B14F-4D97-AF65-F5344CB8AC3E}">
        <p14:creationId xmlns:p14="http://schemas.microsoft.com/office/powerpoint/2010/main" val="2855514139"/>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578563" y="891665"/>
            <a:ext cx="4910833" cy="1098843"/>
          </a:xfrm>
          <a:noFill/>
        </p:spPr>
        <p:txBody>
          <a:bodyPr anchor="b"/>
          <a:lstStyle/>
          <a:p>
            <a:pPr algn="ctr"/>
            <a:r>
              <a:rPr lang="es-ES" sz="3600">
                <a:latin typeface="Walbaum Display"/>
                <a:cs typeface="Arial"/>
              </a:rPr>
              <a:t>Desafíos con la implementación de SDN</a:t>
            </a:r>
            <a:endParaRPr lang="es-ES" sz="3600">
              <a:latin typeface="Walbaum Display"/>
            </a:endParaRP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noFill/>
        </p:spPr>
        <p:txBody>
          <a:bodyPr vert="horz" lIns="91440" tIns="45720" rIns="91440" bIns="45720" rtlCol="0" anchor="t">
            <a:normAutofit/>
          </a:bodyPr>
          <a:lstStyle/>
          <a:p>
            <a:pPr marL="457200" indent="-457200" algn="l">
              <a:buChar char="•"/>
            </a:pPr>
            <a:r>
              <a:rPr lang="es-ES" sz="3200">
                <a:latin typeface="Walbaum Display"/>
                <a:cs typeface="Arial"/>
              </a:rPr>
              <a:t>Seguridad</a:t>
            </a:r>
          </a:p>
          <a:p>
            <a:pPr marL="457200" indent="-457200" algn="l">
              <a:buChar char="•"/>
            </a:pPr>
            <a:r>
              <a:rPr lang="es-ES" sz="3200">
                <a:latin typeface="Walbaum Display"/>
                <a:cs typeface="Arial"/>
              </a:rPr>
              <a:t>Identidad y acceso</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4523832"/>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2.xml><?xml version="1.0" encoding="utf-8"?>
<ds:datastoreItem xmlns:ds="http://schemas.openxmlformats.org/officeDocument/2006/customXml" ds:itemID="{1F342EE1-43E5-4AFB-895D-B61B9656DC14}">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 ds:uri="http://www.w3.org/2000/xmlns/"/>
    <ds:schemaRef ds:uri="http://www.w3.org/2001/XMLSchema-instance"/>
  </ds:schemaRefs>
</ds:datastoreItem>
</file>

<file path=customXml/itemProps3.xml><?xml version="1.0" encoding="utf-8"?>
<ds:datastoreItem xmlns:ds="http://schemas.openxmlformats.org/officeDocument/2006/customXml" ds:itemID="{797783A8-901D-4F73-81D7-AA6841BEB3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3DFloatVTI</Template>
  <Application>Microsoft Office PowerPoint</Application>
  <PresentationFormat>Widescreen</PresentationFormat>
  <Slides>22</Slides>
  <Notes>7</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3DFloatVTI</vt:lpstr>
      <vt:lpstr>SDN (Redes definidas por sofware)</vt:lpstr>
      <vt:lpstr>¿Qué es SDN?</vt:lpstr>
      <vt:lpstr>Algunos conceptos básicos de SDN incluyen:</vt:lpstr>
      <vt:lpstr>-Control centralizado: está centralizada en el controlador, proporcionando una visión global de la red y facilitando la programación y automatización.  - Separación del plano de control y del plano de datos: en  lugar de dividir el control de la red entre dispositivos, SDN separa el plano de control (donde se toman las decisiones de enrutamiento y conmutación) del plano de datos (donde se transmite el plano de datos).  -Abstracción de red: crea una vista abstracta y programable de la red, lo que facilita la implementación de políticas de red y la optimización del tráfico.  -Programabilidad: con SDN, los administradores de red pueden programar el comportamiento de la red a través de interfaces programáticas, lo que permite una mayor flexibilidad y adaptabilidad.   - Centralización de aplicaciones y servicios: SDN permite el despliegue centralizado de aplicaciones y servicios de red, simplificando la gestión e introduciendo nuevas capacidades. </vt:lpstr>
      <vt:lpstr>Arquitectura de SDN: plano de control y plano de datos:</vt:lpstr>
      <vt:lpstr>Aplicaciones de SDN en Telemática:</vt:lpstr>
      <vt:lpstr>Beneficios de SDN:</vt:lpstr>
      <vt:lpstr>Componentes de una red SDN:</vt:lpstr>
      <vt:lpstr>Desafíos con la implementación de SDN</vt:lpstr>
      <vt:lpstr>Limitaciones de SDN en cuanto a: </vt:lpstr>
      <vt:lpstr>Tecnologías actuales para redes SDN:</vt:lpstr>
      <vt:lpstr>OpenFlow</vt:lpstr>
      <vt:lpstr>OpenDaylight  </vt:lpstr>
      <vt:lpstr>ONOS(Open Network Operating System): </vt:lpstr>
      <vt:lpstr>NFV (Network Function Virtualization):</vt:lpstr>
      <vt:lpstr>BGP-LS(Border Gateway Protocol-Link State): </vt:lpstr>
      <vt:lpstr>VXLAN:</vt:lpstr>
      <vt:lpstr>Soluciones Cisco:  ACI (Infraestructura centrada en aplicaciones): Simplifica, optimiza y acelera radicalmente el ciclo de vida de implementación de aplicaciones.</vt:lpstr>
      <vt:lpstr>Cisco SD-WAN(red de área amplia definida por software)  </vt:lpstr>
      <vt:lpstr>Soluciones VMware</vt:lpstr>
      <vt:lpstr>Soluciones SDN</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revision>1</cp:revision>
  <dcterms:created xsi:type="dcterms:W3CDTF">2024-04-17T22:27:43Z</dcterms:created>
  <dcterms:modified xsi:type="dcterms:W3CDTF">2024-04-25T00:33:04Z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